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officeDocument/2006/relationships/officeDocument" Target="ppt/presentation.xml" Id="rId1" /><Relationship Type="http://schemas.openxmlformats.org/officeDocument/2006/relationships/extended-properties" Target="docProps/app.xml" Id="rId4"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83" r:id="rId1"/>
  </p:sldMasterIdLst>
  <p:notesMasterIdLst>
    <p:notesMasterId r:id="rId14"/>
  </p:notesMasterIdLst>
  <p:handoutMasterIdLst>
    <p:handoutMasterId r:id="rId15"/>
  </p:handoutMasterIdLst>
  <p:sldIdLst>
    <p:sldId id="256" r:id="rId2"/>
    <p:sldId id="338" r:id="rId3"/>
    <p:sldId id="397" r:id="rId4"/>
    <p:sldId id="398" r:id="rId5"/>
    <p:sldId id="399" r:id="rId6"/>
    <p:sldId id="400" r:id="rId7"/>
    <p:sldId id="401" r:id="rId8"/>
    <p:sldId id="402" r:id="rId9"/>
    <p:sldId id="403" r:id="rId10"/>
    <p:sldId id="404" r:id="rId11"/>
    <p:sldId id="368" r:id="rId12"/>
    <p:sldId id="396" r:id="rId13"/>
  </p:sldIdLst>
  <p:sldSz cx="9144000" cy="6858000" type="screen4x3"/>
  <p:notesSz cx="6985000" cy="92837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95B4"/>
    <a:srgbClr val="002C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285" autoAdjust="0"/>
    <p:restoredTop sz="84152" autoAdjust="0"/>
  </p:normalViewPr>
  <p:slideViewPr>
    <p:cSldViewPr snapToGrid="0" snapToObjects="1" showGuides="1">
      <p:cViewPr varScale="1">
        <p:scale>
          <a:sx n="59" d="100"/>
          <a:sy n="59" d="100"/>
        </p:scale>
        <p:origin x="67" y="485"/>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30" d="100"/>
        <a:sy n="130" d="100"/>
      </p:scale>
      <p:origin x="0" y="0"/>
    </p:cViewPr>
  </p:sorterViewPr>
  <p:notesViewPr>
    <p:cSldViewPr snapToGrid="0" snapToObjects="1" showGuides="1">
      <p:cViewPr varScale="1">
        <p:scale>
          <a:sx n="117" d="100"/>
          <a:sy n="117" d="100"/>
        </p:scale>
        <p:origin x="4176" y="168"/>
      </p:cViewPr>
      <p:guideLst/>
    </p:cSldViewPr>
  </p:notesViewPr>
  <p:gridSpacing cx="72008" cy="72008"/>
</p:viewPr>
</file>

<file path=ppt/_rels/presentation.xml.rels>&#65279;<?xml version="1.0" encoding="utf-8"?><Relationships xmlns="http://schemas.openxmlformats.org/package/2006/relationships"><Relationship Type="http://schemas.openxmlformats.org/officeDocument/2006/relationships/slide" Target="slides/slide7.xml" Id="rId8" /><Relationship Type="http://schemas.openxmlformats.org/officeDocument/2006/relationships/slide" Target="slides/slide12.xml" Id="rId13" /><Relationship Type="http://schemas.openxmlformats.org/officeDocument/2006/relationships/viewProps" Target="viewProps.xml" Id="rId18" /><Relationship Type="http://schemas.openxmlformats.org/officeDocument/2006/relationships/slide" Target="slides/slide2.xml" Id="rId3" /><Relationship Type="http://schemas.openxmlformats.org/officeDocument/2006/relationships/slide" Target="slides/slide6.xml" Id="rId7" /><Relationship Type="http://schemas.openxmlformats.org/officeDocument/2006/relationships/slide" Target="slides/slide11.xml" Id="rId12" /><Relationship Type="http://schemas.openxmlformats.org/officeDocument/2006/relationships/presProps" Target="presProps.xml" Id="rId17" /><Relationship Type="http://schemas.openxmlformats.org/officeDocument/2006/relationships/slide" Target="slides/slide1.xml" Id="rId2" /><Relationship Type="http://schemas.openxmlformats.org/officeDocument/2006/relationships/tableStyles" Target="tableStyles.xml" Id="rId20" /><Relationship Type="http://schemas.openxmlformats.org/officeDocument/2006/relationships/slideMaster" Target="slideMasters/slideMaster1.xml" Id="rId1" /><Relationship Type="http://schemas.openxmlformats.org/officeDocument/2006/relationships/slide" Target="slides/slide5.xml" Id="rId6" /><Relationship Type="http://schemas.openxmlformats.org/officeDocument/2006/relationships/slide" Target="slides/slide10.xml" Id="rId11" /><Relationship Type="http://schemas.openxmlformats.org/officeDocument/2006/relationships/slide" Target="slides/slide4.xml" Id="rId5" /><Relationship Type="http://schemas.openxmlformats.org/officeDocument/2006/relationships/handoutMaster" Target="handoutMasters/handoutMaster1.xml" Id="rId15" /><Relationship Type="http://schemas.openxmlformats.org/officeDocument/2006/relationships/slide" Target="slides/slide9.xml" Id="rId10" /><Relationship Type="http://schemas.openxmlformats.org/officeDocument/2006/relationships/theme" Target="theme/theme1.xml" Id="rId19" /><Relationship Type="http://schemas.openxmlformats.org/officeDocument/2006/relationships/slide" Target="slides/slide3.xml" Id="rId4" /><Relationship Type="http://schemas.openxmlformats.org/officeDocument/2006/relationships/slide" Target="slides/slide8.xml" Id="rId9" /><Relationship Type="http://schemas.openxmlformats.org/officeDocument/2006/relationships/notesMaster" Target="notesMasters/notesMaster1.xml" Id="rId14"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CA" dirty="0">
              <a:latin typeface="Arial" charset="0"/>
            </a:endParaRPr>
          </a:p>
        </p:txBody>
      </p:sp>
      <p:sp>
        <p:nvSpPr>
          <p:cNvPr id="3" name="Date Placeholder 2"/>
          <p:cNvSpPr>
            <a:spLocks noGrp="1"/>
          </p:cNvSpPr>
          <p:nvPr>
            <p:ph type="dt" sz="quarter" idx="1"/>
          </p:nvPr>
        </p:nvSpPr>
        <p:spPr>
          <a:xfrm>
            <a:off x="3956550" y="0"/>
            <a:ext cx="3026833" cy="465797"/>
          </a:xfrm>
          <a:prstGeom prst="rect">
            <a:avLst/>
          </a:prstGeom>
        </p:spPr>
        <p:txBody>
          <a:bodyPr vert="horz" lIns="92958" tIns="46479" rIns="92958" bIns="46479" rtlCol="0"/>
          <a:lstStyle>
            <a:lvl1pPr algn="r">
              <a:defRPr sz="1200"/>
            </a:lvl1pPr>
          </a:lstStyle>
          <a:p>
            <a:fld id="{3FADF282-E79F-3844-879A-E38D41842DCA}" type="datetimeFigureOut">
              <a:rPr lang="en-CA" smtClean="0">
                <a:latin typeface="Arial" charset="0"/>
              </a:rPr>
              <a:t>2021-10-30</a:t>
            </a:fld>
            <a:endParaRPr lang="en-CA" dirty="0">
              <a:latin typeface="Arial" charset="0"/>
            </a:endParaRPr>
          </a:p>
        </p:txBody>
      </p:sp>
      <p:sp>
        <p:nvSpPr>
          <p:cNvPr id="4" name="Footer Placeholder 3"/>
          <p:cNvSpPr>
            <a:spLocks noGrp="1"/>
          </p:cNvSpPr>
          <p:nvPr>
            <p:ph type="ftr" sz="quarter" idx="2"/>
          </p:nvPr>
        </p:nvSpPr>
        <p:spPr>
          <a:xfrm>
            <a:off x="0" y="8817904"/>
            <a:ext cx="3026833" cy="465796"/>
          </a:xfrm>
          <a:prstGeom prst="rect">
            <a:avLst/>
          </a:prstGeom>
        </p:spPr>
        <p:txBody>
          <a:bodyPr vert="horz" lIns="92958" tIns="46479" rIns="92958" bIns="46479" rtlCol="0" anchor="b"/>
          <a:lstStyle>
            <a:lvl1pPr algn="l">
              <a:defRPr sz="1200"/>
            </a:lvl1pPr>
          </a:lstStyle>
          <a:p>
            <a:endParaRPr lang="en-CA" dirty="0">
              <a:latin typeface="Arial" charset="0"/>
            </a:endParaRPr>
          </a:p>
        </p:txBody>
      </p:sp>
      <p:sp>
        <p:nvSpPr>
          <p:cNvPr id="5" name="Slide Number Placeholder 4"/>
          <p:cNvSpPr>
            <a:spLocks noGrp="1"/>
          </p:cNvSpPr>
          <p:nvPr>
            <p:ph type="sldNum" sz="quarter" idx="3"/>
          </p:nvPr>
        </p:nvSpPr>
        <p:spPr>
          <a:xfrm>
            <a:off x="3956550" y="8817904"/>
            <a:ext cx="3026833" cy="465796"/>
          </a:xfrm>
          <a:prstGeom prst="rect">
            <a:avLst/>
          </a:prstGeom>
        </p:spPr>
        <p:txBody>
          <a:bodyPr vert="horz" lIns="92958" tIns="46479" rIns="92958" bIns="46479" rtlCol="0" anchor="b"/>
          <a:lstStyle>
            <a:lvl1pPr algn="r">
              <a:defRPr sz="1200"/>
            </a:lvl1pPr>
          </a:lstStyle>
          <a:p>
            <a:fld id="{D7711C28-28F8-E549-9E52-E02CBA6EA72D}" type="slidenum">
              <a:rPr lang="en-CA" smtClean="0">
                <a:latin typeface="Arial" charset="0"/>
              </a:rPr>
              <a:t>‹#›</a:t>
            </a:fld>
            <a:endParaRPr lang="en-CA" dirty="0">
              <a:latin typeface="Arial" charset="0"/>
            </a:endParaRPr>
          </a:p>
        </p:txBody>
      </p:sp>
    </p:spTree>
    <p:extLst>
      <p:ext uri="{BB962C8B-B14F-4D97-AF65-F5344CB8AC3E}">
        <p14:creationId xmlns:p14="http://schemas.microsoft.com/office/powerpoint/2010/main" val="19878371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b="0" i="0">
                <a:latin typeface="Arial" charset="0"/>
              </a:defRPr>
            </a:lvl1pPr>
          </a:lstStyle>
          <a:p>
            <a:endParaRPr lang="en-CA" dirty="0"/>
          </a:p>
        </p:txBody>
      </p:sp>
      <p:sp>
        <p:nvSpPr>
          <p:cNvPr id="3" name="Date Placeholder 2"/>
          <p:cNvSpPr>
            <a:spLocks noGrp="1"/>
          </p:cNvSpPr>
          <p:nvPr>
            <p:ph type="dt" idx="1"/>
          </p:nvPr>
        </p:nvSpPr>
        <p:spPr>
          <a:xfrm>
            <a:off x="3956550" y="0"/>
            <a:ext cx="3026833" cy="465797"/>
          </a:xfrm>
          <a:prstGeom prst="rect">
            <a:avLst/>
          </a:prstGeom>
        </p:spPr>
        <p:txBody>
          <a:bodyPr vert="horz" lIns="92958" tIns="46479" rIns="92958" bIns="46479" rtlCol="0"/>
          <a:lstStyle>
            <a:lvl1pPr algn="r">
              <a:defRPr sz="1200" b="0" i="0">
                <a:latin typeface="Arial" charset="0"/>
              </a:defRPr>
            </a:lvl1pPr>
          </a:lstStyle>
          <a:p>
            <a:fld id="{C7C5D21D-7755-2F45-815F-1EC66FFA2701}" type="datetimeFigureOut">
              <a:rPr lang="en-CA" smtClean="0"/>
              <a:pPr/>
              <a:t>2021-10-30</a:t>
            </a:fld>
            <a:endParaRPr lang="en-CA" dirty="0"/>
          </a:p>
        </p:txBody>
      </p:sp>
      <p:sp>
        <p:nvSpPr>
          <p:cNvPr id="4" name="Slide Image Placeholder 3"/>
          <p:cNvSpPr>
            <a:spLocks noGrp="1" noRot="1" noChangeAspect="1"/>
          </p:cNvSpPr>
          <p:nvPr>
            <p:ph type="sldImg" idx="2"/>
          </p:nvPr>
        </p:nvSpPr>
        <p:spPr>
          <a:xfrm>
            <a:off x="1403350" y="1160463"/>
            <a:ext cx="4178300" cy="3133725"/>
          </a:xfrm>
          <a:prstGeom prst="rect">
            <a:avLst/>
          </a:prstGeom>
          <a:noFill/>
          <a:ln w="12700">
            <a:solidFill>
              <a:prstClr val="black"/>
            </a:solidFill>
          </a:ln>
        </p:spPr>
        <p:txBody>
          <a:bodyPr vert="horz" lIns="92958" tIns="46479" rIns="92958" bIns="46479" rtlCol="0" anchor="ctr"/>
          <a:lstStyle/>
          <a:p>
            <a:endParaRPr lang="en-CA" dirty="0"/>
          </a:p>
        </p:txBody>
      </p:sp>
      <p:sp>
        <p:nvSpPr>
          <p:cNvPr id="5" name="Notes Placeholder 4"/>
          <p:cNvSpPr>
            <a:spLocks noGrp="1"/>
          </p:cNvSpPr>
          <p:nvPr>
            <p:ph type="body" sz="quarter" idx="3"/>
          </p:nvPr>
        </p:nvSpPr>
        <p:spPr>
          <a:xfrm>
            <a:off x="698500" y="4467781"/>
            <a:ext cx="5588000" cy="3655457"/>
          </a:xfrm>
          <a:prstGeom prst="rect">
            <a:avLst/>
          </a:prstGeom>
        </p:spPr>
        <p:txBody>
          <a:bodyPr vert="horz" lIns="92958" tIns="46479" rIns="92958" bIns="46479"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6" name="Footer Placeholder 5"/>
          <p:cNvSpPr>
            <a:spLocks noGrp="1"/>
          </p:cNvSpPr>
          <p:nvPr>
            <p:ph type="ftr" sz="quarter" idx="4"/>
          </p:nvPr>
        </p:nvSpPr>
        <p:spPr>
          <a:xfrm>
            <a:off x="0" y="8817904"/>
            <a:ext cx="3026833" cy="465796"/>
          </a:xfrm>
          <a:prstGeom prst="rect">
            <a:avLst/>
          </a:prstGeom>
        </p:spPr>
        <p:txBody>
          <a:bodyPr vert="horz" lIns="92958" tIns="46479" rIns="92958" bIns="46479" rtlCol="0" anchor="b"/>
          <a:lstStyle>
            <a:lvl1pPr algn="l">
              <a:defRPr sz="1200" b="0" i="0">
                <a:latin typeface="Arial" charset="0"/>
              </a:defRPr>
            </a:lvl1pPr>
          </a:lstStyle>
          <a:p>
            <a:endParaRPr lang="en-CA" dirty="0"/>
          </a:p>
        </p:txBody>
      </p:sp>
      <p:sp>
        <p:nvSpPr>
          <p:cNvPr id="7" name="Slide Number Placeholder 6"/>
          <p:cNvSpPr>
            <a:spLocks noGrp="1"/>
          </p:cNvSpPr>
          <p:nvPr>
            <p:ph type="sldNum" sz="quarter" idx="5"/>
          </p:nvPr>
        </p:nvSpPr>
        <p:spPr>
          <a:xfrm>
            <a:off x="3956550" y="8817904"/>
            <a:ext cx="3026833" cy="465796"/>
          </a:xfrm>
          <a:prstGeom prst="rect">
            <a:avLst/>
          </a:prstGeom>
        </p:spPr>
        <p:txBody>
          <a:bodyPr vert="horz" lIns="92958" tIns="46479" rIns="92958" bIns="46479" rtlCol="0" anchor="b"/>
          <a:lstStyle>
            <a:lvl1pPr algn="r">
              <a:defRPr sz="1200" b="0" i="0">
                <a:latin typeface="Arial" charset="0"/>
              </a:defRPr>
            </a:lvl1pPr>
          </a:lstStyle>
          <a:p>
            <a:fld id="{60336989-04C7-154F-AF54-FA2F64ABCFB4}" type="slidenum">
              <a:rPr lang="en-CA" smtClean="0"/>
              <a:pPr/>
              <a:t>‹#›</a:t>
            </a:fld>
            <a:endParaRPr lang="en-CA" dirty="0"/>
          </a:p>
        </p:txBody>
      </p:sp>
    </p:spTree>
    <p:extLst>
      <p:ext uri="{BB962C8B-B14F-4D97-AF65-F5344CB8AC3E}">
        <p14:creationId xmlns:p14="http://schemas.microsoft.com/office/powerpoint/2010/main" val="1437055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charset="0"/>
        <a:ea typeface="+mn-ea"/>
        <a:cs typeface="+mn-cs"/>
      </a:defRPr>
    </a:lvl1pPr>
    <a:lvl2pPr marL="457200" algn="l" defTabSz="914400" rtl="0" eaLnBrk="1" latinLnBrk="0" hangingPunct="1">
      <a:defRPr sz="1200" b="0" i="0" kern="1200">
        <a:solidFill>
          <a:schemeClr val="tx1"/>
        </a:solidFill>
        <a:latin typeface="Arial" charset="0"/>
        <a:ea typeface="+mn-ea"/>
        <a:cs typeface="+mn-cs"/>
      </a:defRPr>
    </a:lvl2pPr>
    <a:lvl3pPr marL="914400" algn="l" defTabSz="914400" rtl="0" eaLnBrk="1" latinLnBrk="0" hangingPunct="1">
      <a:defRPr sz="1200" b="0" i="0" kern="1200">
        <a:solidFill>
          <a:schemeClr val="tx1"/>
        </a:solidFill>
        <a:latin typeface="Arial" charset="0"/>
        <a:ea typeface="+mn-ea"/>
        <a:cs typeface="+mn-cs"/>
      </a:defRPr>
    </a:lvl3pPr>
    <a:lvl4pPr marL="1371600" algn="l" defTabSz="914400" rtl="0" eaLnBrk="1" latinLnBrk="0" hangingPunct="1">
      <a:defRPr sz="1200" b="0" i="0" kern="1200">
        <a:solidFill>
          <a:schemeClr val="tx1"/>
        </a:solidFill>
        <a:latin typeface="Arial" charset="0"/>
        <a:ea typeface="+mn-ea"/>
        <a:cs typeface="+mn-cs"/>
      </a:defRPr>
    </a:lvl4pPr>
    <a:lvl5pPr marL="1828800" algn="l" defTabSz="914400" rtl="0" eaLnBrk="1" latinLnBrk="0" hangingPunct="1">
      <a:defRPr sz="1200" b="0" i="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60336989-04C7-154F-AF54-FA2F64ABCFB4}" type="slidenum">
              <a:rPr lang="en-CA" smtClean="0"/>
              <a:pPr/>
              <a:t>1</a:t>
            </a:fld>
            <a:endParaRPr lang="en-CA" dirty="0"/>
          </a:p>
        </p:txBody>
      </p:sp>
    </p:spTree>
    <p:extLst>
      <p:ext uri="{BB962C8B-B14F-4D97-AF65-F5344CB8AC3E}">
        <p14:creationId xmlns:p14="http://schemas.microsoft.com/office/powerpoint/2010/main" val="3127903277"/>
      </p:ext>
    </p:extLst>
  </p:cSld>
  <p:clrMapOvr>
    <a:masterClrMapping/>
  </p:clrMapOvr>
</p:notes>
</file>

<file path=ppt/notesSlides/notesSlide2.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60336989-04C7-154F-AF54-FA2F64ABCFB4}" type="slidenum">
              <a:rPr lang="en-CA" smtClean="0"/>
              <a:pPr/>
              <a:t>2</a:t>
            </a:fld>
            <a:endParaRPr lang="en-CA" dirty="0"/>
          </a:p>
        </p:txBody>
      </p:sp>
    </p:spTree>
    <p:extLst>
      <p:ext uri="{BB962C8B-B14F-4D97-AF65-F5344CB8AC3E}">
        <p14:creationId xmlns:p14="http://schemas.microsoft.com/office/powerpoint/2010/main" val="4095775415"/>
      </p:ext>
    </p:extLst>
  </p:cSld>
  <p:clrMapOvr>
    <a:masterClrMapping/>
  </p:clrMapOvr>
</p:notes>
</file>

<file path=ppt/notesSlides/notesSlide3.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60336989-04C7-154F-AF54-FA2F64ABCFB4}" type="slidenum">
              <a:rPr lang="en-CA" smtClean="0"/>
              <a:t>11</a:t>
            </a:fld>
            <a:endParaRPr lang="en-CA"/>
          </a:p>
        </p:txBody>
      </p:sp>
    </p:spTree>
    <p:extLst>
      <p:ext uri="{BB962C8B-B14F-4D97-AF65-F5344CB8AC3E}">
        <p14:creationId xmlns:p14="http://schemas.microsoft.com/office/powerpoint/2010/main" val="40692934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10.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10.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002C5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4558" y="1010736"/>
            <a:ext cx="3248512" cy="770377"/>
          </a:xfrm>
        </p:spPr>
        <p:txBody>
          <a:bodyPr anchor="b">
            <a:noAutofit/>
          </a:bodyPr>
          <a:lstStyle>
            <a:lvl1pPr marL="0" indent="0" algn="l">
              <a:lnSpc>
                <a:spcPts val="1500"/>
              </a:lnSpc>
              <a:spcAft>
                <a:spcPts val="0"/>
              </a:spcAft>
              <a:buNone/>
              <a:defRPr sz="1500" cap="all" baseline="0">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364558" y="1792629"/>
            <a:ext cx="3589454" cy="2039131"/>
          </a:xfrm>
          <a:prstGeom prst="rect">
            <a:avLst/>
          </a:prstGeom>
          <a:effectLst/>
        </p:spPr>
        <p:txBody>
          <a:bodyPr anchor="ctr">
            <a:noAutofit/>
          </a:bodyPr>
          <a:lstStyle>
            <a:lvl1pPr>
              <a:lnSpc>
                <a:spcPts val="3600"/>
              </a:lnSpc>
              <a:defRPr sz="3600" cap="none" baseline="0">
                <a:solidFill>
                  <a:srgbClr val="3095B4"/>
                </a:solidFill>
              </a:defRPr>
            </a:lvl1pPr>
          </a:lstStyle>
          <a:p>
            <a:r>
              <a:rPr lang="en-US" smtClean="0"/>
              <a:t>Click to edit Master title style</a:t>
            </a:r>
            <a:endParaRPr lang="en-US" dirty="0"/>
          </a:p>
        </p:txBody>
      </p:sp>
      <p:sp>
        <p:nvSpPr>
          <p:cNvPr id="20" name="TextBox 19"/>
          <p:cNvSpPr txBox="1"/>
          <p:nvPr/>
        </p:nvSpPr>
        <p:spPr>
          <a:xfrm>
            <a:off x="364558" y="4696404"/>
            <a:ext cx="2022037" cy="230832"/>
          </a:xfrm>
          <a:prstGeom prst="rect">
            <a:avLst/>
          </a:prstGeom>
          <a:noFill/>
        </p:spPr>
        <p:txBody>
          <a:bodyPr wrap="square" rtlCol="0">
            <a:spAutoFit/>
          </a:bodyPr>
          <a:lstStyle/>
          <a:p>
            <a:r>
              <a:rPr lang="en-CA" sz="900" dirty="0" smtClean="0">
                <a:solidFill>
                  <a:schemeClr val="bg1"/>
                </a:solidFill>
              </a:rPr>
              <a:t>Presented</a:t>
            </a:r>
            <a:r>
              <a:rPr lang="en-CA" sz="900" baseline="0" dirty="0" smtClean="0">
                <a:solidFill>
                  <a:schemeClr val="bg1"/>
                </a:solidFill>
              </a:rPr>
              <a:t> By</a:t>
            </a:r>
            <a:endParaRPr lang="en-CA" sz="900" dirty="0">
              <a:solidFill>
                <a:schemeClr val="bg1"/>
              </a:solidFill>
            </a:endParaRPr>
          </a:p>
        </p:txBody>
      </p:sp>
      <p:sp>
        <p:nvSpPr>
          <p:cNvPr id="26" name="Text Placeholder 25"/>
          <p:cNvSpPr>
            <a:spLocks noGrp="1"/>
          </p:cNvSpPr>
          <p:nvPr>
            <p:ph type="body" sz="quarter" idx="12" hasCustomPrompt="1"/>
          </p:nvPr>
        </p:nvSpPr>
        <p:spPr>
          <a:xfrm>
            <a:off x="364558" y="4945732"/>
            <a:ext cx="3379408" cy="678673"/>
          </a:xfrm>
        </p:spPr>
        <p:txBody>
          <a:bodyPr anchor="t"/>
          <a:lstStyle>
            <a:lvl1pPr marL="0" indent="0">
              <a:lnSpc>
                <a:spcPts val="1500"/>
              </a:lnSpc>
              <a:spcAft>
                <a:spcPts val="0"/>
              </a:spcAft>
              <a:buNone/>
              <a:defRPr sz="1500" baseline="0">
                <a:solidFill>
                  <a:schemeClr val="bg1"/>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Click to Enter Your Name</a:t>
            </a:r>
          </a:p>
          <a:p>
            <a:pPr lvl="0"/>
            <a:r>
              <a:rPr lang="en-US" dirty="0" smtClean="0"/>
              <a:t>&amp; Title</a:t>
            </a:r>
          </a:p>
        </p:txBody>
      </p:sp>
      <p:sp>
        <p:nvSpPr>
          <p:cNvPr id="12" name="Text Placeholder 25"/>
          <p:cNvSpPr>
            <a:spLocks noGrp="1"/>
          </p:cNvSpPr>
          <p:nvPr>
            <p:ph type="body" sz="quarter" idx="13" hasCustomPrompt="1"/>
          </p:nvPr>
        </p:nvSpPr>
        <p:spPr>
          <a:xfrm>
            <a:off x="364558" y="6004874"/>
            <a:ext cx="3379408" cy="313693"/>
          </a:xfrm>
        </p:spPr>
        <p:txBody>
          <a:bodyPr anchor="t"/>
          <a:lstStyle>
            <a:lvl1pPr marL="0" indent="0">
              <a:buNone/>
              <a:defRPr sz="900" baseline="0">
                <a:solidFill>
                  <a:schemeClr val="bg1"/>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Click to </a:t>
            </a:r>
            <a:r>
              <a:rPr lang="en-US" smtClean="0"/>
              <a:t>Enter the Date</a:t>
            </a:r>
            <a:endParaRPr lang="en-US" dirty="0" smtClean="0"/>
          </a:p>
        </p:txBody>
      </p:sp>
      <p:pic>
        <p:nvPicPr>
          <p:cNvPr id="13" name="Picture 12"/>
          <p:cNvPicPr>
            <a:picLocks noChangeAspect="1"/>
          </p:cNvPicPr>
          <p:nvPr userDrawn="1"/>
        </p:nvPicPr>
        <p:blipFill>
          <a:blip r:embed="rId2"/>
          <a:stretch>
            <a:fillRect/>
          </a:stretch>
        </p:blipFill>
        <p:spPr>
          <a:xfrm>
            <a:off x="4161505" y="0"/>
            <a:ext cx="4982495" cy="6489700"/>
          </a:xfrm>
          <a:prstGeom prst="rect">
            <a:avLst/>
          </a:prstGeom>
        </p:spPr>
      </p:pic>
      <p:pic>
        <p:nvPicPr>
          <p:cNvPr id="14" name="Picture 13"/>
          <p:cNvPicPr>
            <a:picLocks noChangeAspect="1"/>
          </p:cNvPicPr>
          <p:nvPr userDrawn="1"/>
        </p:nvPicPr>
        <p:blipFill>
          <a:blip r:embed="rId3"/>
          <a:stretch>
            <a:fillRect/>
          </a:stretch>
        </p:blipFill>
        <p:spPr>
          <a:xfrm>
            <a:off x="7402285" y="5540214"/>
            <a:ext cx="1382939" cy="524879"/>
          </a:xfrm>
          <a:prstGeom prst="rect">
            <a:avLst/>
          </a:prstGeom>
        </p:spPr>
      </p:pic>
      <p:sp>
        <p:nvSpPr>
          <p:cNvPr id="16" name="Picture Placeholder 14"/>
          <p:cNvSpPr>
            <a:spLocks noGrp="1"/>
          </p:cNvSpPr>
          <p:nvPr>
            <p:ph type="pic" sz="quarter" idx="11"/>
          </p:nvPr>
        </p:nvSpPr>
        <p:spPr>
          <a:xfrm>
            <a:off x="5513778" y="1"/>
            <a:ext cx="3641998" cy="5117432"/>
          </a:xfrm>
          <a:custGeom>
            <a:avLst/>
            <a:gdLst>
              <a:gd name="connsiteX0" fmla="*/ 0 w 4694898"/>
              <a:gd name="connsiteY0" fmla="*/ 0 h 4804567"/>
              <a:gd name="connsiteX1" fmla="*/ 4694898 w 4694898"/>
              <a:gd name="connsiteY1" fmla="*/ 0 h 4804567"/>
              <a:gd name="connsiteX2" fmla="*/ 4694898 w 4694898"/>
              <a:gd name="connsiteY2" fmla="*/ 4804567 h 4804567"/>
              <a:gd name="connsiteX3" fmla="*/ 2186273 w 4694898"/>
              <a:gd name="connsiteY3" fmla="*/ 4804567 h 4804567"/>
              <a:gd name="connsiteX4" fmla="*/ 0 w 4694898"/>
              <a:gd name="connsiteY4" fmla="*/ 2618294 h 4804567"/>
              <a:gd name="connsiteX0" fmla="*/ 0 w 4694898"/>
              <a:gd name="connsiteY0" fmla="*/ 19993 h 4824560"/>
              <a:gd name="connsiteX1" fmla="*/ 3451023 w 4694898"/>
              <a:gd name="connsiteY1" fmla="*/ 0 h 4824560"/>
              <a:gd name="connsiteX2" fmla="*/ 4694898 w 4694898"/>
              <a:gd name="connsiteY2" fmla="*/ 4824560 h 4824560"/>
              <a:gd name="connsiteX3" fmla="*/ 2186273 w 4694898"/>
              <a:gd name="connsiteY3" fmla="*/ 4824560 h 4824560"/>
              <a:gd name="connsiteX4" fmla="*/ 0 w 4694898"/>
              <a:gd name="connsiteY4" fmla="*/ 2638287 h 4824560"/>
              <a:gd name="connsiteX5" fmla="*/ 0 w 4694898"/>
              <a:gd name="connsiteY5" fmla="*/ 19993 h 4824560"/>
              <a:gd name="connsiteX0" fmla="*/ 0 w 3451023"/>
              <a:gd name="connsiteY0" fmla="*/ 19993 h 4824560"/>
              <a:gd name="connsiteX1" fmla="*/ 3451023 w 3451023"/>
              <a:gd name="connsiteY1" fmla="*/ 0 h 4824560"/>
              <a:gd name="connsiteX2" fmla="*/ 3451023 w 3451023"/>
              <a:gd name="connsiteY2" fmla="*/ 4824560 h 4824560"/>
              <a:gd name="connsiteX3" fmla="*/ 2186273 w 3451023"/>
              <a:gd name="connsiteY3" fmla="*/ 4824560 h 4824560"/>
              <a:gd name="connsiteX4" fmla="*/ 0 w 3451023"/>
              <a:gd name="connsiteY4" fmla="*/ 2638287 h 4824560"/>
              <a:gd name="connsiteX5" fmla="*/ 0 w 3451023"/>
              <a:gd name="connsiteY5" fmla="*/ 19993 h 4824560"/>
              <a:gd name="connsiteX0" fmla="*/ 0 w 3451023"/>
              <a:gd name="connsiteY0" fmla="*/ 0 h 4804567"/>
              <a:gd name="connsiteX1" fmla="*/ 3441072 w 3451023"/>
              <a:gd name="connsiteY1" fmla="*/ 0 h 4804567"/>
              <a:gd name="connsiteX2" fmla="*/ 3451023 w 3451023"/>
              <a:gd name="connsiteY2" fmla="*/ 4804567 h 4804567"/>
              <a:gd name="connsiteX3" fmla="*/ 2186273 w 3451023"/>
              <a:gd name="connsiteY3" fmla="*/ 4804567 h 4804567"/>
              <a:gd name="connsiteX4" fmla="*/ 0 w 3451023"/>
              <a:gd name="connsiteY4" fmla="*/ 2618294 h 4804567"/>
              <a:gd name="connsiteX5" fmla="*/ 0 w 3451023"/>
              <a:gd name="connsiteY5" fmla="*/ 0 h 4804567"/>
              <a:gd name="connsiteX0" fmla="*/ 0 w 3441072"/>
              <a:gd name="connsiteY0" fmla="*/ 0 h 4808442"/>
              <a:gd name="connsiteX1" fmla="*/ 3441072 w 3441072"/>
              <a:gd name="connsiteY1" fmla="*/ 0 h 4808442"/>
              <a:gd name="connsiteX2" fmla="*/ 3412457 w 3441072"/>
              <a:gd name="connsiteY2" fmla="*/ 4808442 h 4808442"/>
              <a:gd name="connsiteX3" fmla="*/ 2186273 w 3441072"/>
              <a:gd name="connsiteY3" fmla="*/ 4804567 h 4808442"/>
              <a:gd name="connsiteX4" fmla="*/ 0 w 3441072"/>
              <a:gd name="connsiteY4" fmla="*/ 2618294 h 4808442"/>
              <a:gd name="connsiteX5" fmla="*/ 0 w 3441072"/>
              <a:gd name="connsiteY5" fmla="*/ 0 h 4808442"/>
              <a:gd name="connsiteX0" fmla="*/ 0 w 3443310"/>
              <a:gd name="connsiteY0" fmla="*/ 0 h 4812316"/>
              <a:gd name="connsiteX1" fmla="*/ 3441072 w 3443310"/>
              <a:gd name="connsiteY1" fmla="*/ 0 h 4812316"/>
              <a:gd name="connsiteX2" fmla="*/ 3443310 w 3443310"/>
              <a:gd name="connsiteY2" fmla="*/ 4812316 h 4812316"/>
              <a:gd name="connsiteX3" fmla="*/ 2186273 w 3443310"/>
              <a:gd name="connsiteY3" fmla="*/ 4804567 h 4812316"/>
              <a:gd name="connsiteX4" fmla="*/ 0 w 3443310"/>
              <a:gd name="connsiteY4" fmla="*/ 2618294 h 4812316"/>
              <a:gd name="connsiteX5" fmla="*/ 0 w 3443310"/>
              <a:gd name="connsiteY5" fmla="*/ 0 h 4812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43310" h="4812316">
                <a:moveTo>
                  <a:pt x="0" y="0"/>
                </a:moveTo>
                <a:lnTo>
                  <a:pt x="3441072" y="0"/>
                </a:lnTo>
                <a:lnTo>
                  <a:pt x="3443310" y="4812316"/>
                </a:lnTo>
                <a:lnTo>
                  <a:pt x="2186273" y="4804567"/>
                </a:lnTo>
                <a:cubicBezTo>
                  <a:pt x="978828" y="4804567"/>
                  <a:pt x="0" y="3825740"/>
                  <a:pt x="0" y="2618294"/>
                </a:cubicBezTo>
                <a:lnTo>
                  <a:pt x="0" y="0"/>
                </a:lnTo>
                <a:close/>
              </a:path>
            </a:pathLst>
          </a:custGeom>
          <a:noFill/>
        </p:spPr>
        <p:txBody>
          <a:bodyPr wrap="square" anchor="ctr">
            <a:noAutofit/>
          </a:bodyPr>
          <a:lstStyle>
            <a:lvl1pPr marL="0" indent="0" algn="ctr">
              <a:buNone/>
              <a:defRPr>
                <a:solidFill>
                  <a:schemeClr val="bg1"/>
                </a:solidFill>
              </a:defRPr>
            </a:lvl1pPr>
          </a:lstStyle>
          <a:p>
            <a:r>
              <a:rPr lang="en-US" smtClean="0"/>
              <a:t>Click icon to add picture</a:t>
            </a:r>
            <a:endParaRPr lang="en-CA" dirty="0"/>
          </a:p>
        </p:txBody>
      </p:sp>
    </p:spTree>
  </p:cSld>
  <p:clrMapOvr>
    <a:masterClrMapping/>
  </p:clrMapOvr>
  <p:timing>
    <p:tnLst>
      <p:par>
        <p:cTn id="1" dur="indefinite" restart="never" nodeType="tmRoot"/>
      </p:par>
    </p:tnLst>
  </p:timing>
</p:sldLayout>
</file>

<file path=ppt/slideLayouts/slideLayout10.xml><?xml version="1.0" encoding="utf-8"?>
<p:sldLayout xmlns:p15="http://schemas.microsoft.com/office/powerpoint/2012/main"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Slide Number Placeholder 3"/>
          <p:cNvSpPr>
            <a:spLocks noGrp="1"/>
          </p:cNvSpPr>
          <p:nvPr>
            <p:ph type="sldNum" sz="quarter" idx="4"/>
          </p:nvPr>
        </p:nvSpPr>
        <p:spPr>
          <a:xfrm>
            <a:off x="1" y="6273801"/>
            <a:ext cx="446049" cy="591479"/>
          </a:xfrm>
          <a:prstGeom prst="rect">
            <a:avLst/>
          </a:prstGeom>
        </p:spPr>
        <p:txBody>
          <a:bodyPr vert="horz" lIns="91440" tIns="45720" rIns="91440" bIns="45720" rtlCol="0" anchor="ctr"/>
          <a:lstStyle>
            <a:lvl1pPr algn="ctr">
              <a:defRPr sz="750" i="0">
                <a:solidFill>
                  <a:schemeClr val="tx1">
                    <a:tint val="75000"/>
                  </a:schemeClr>
                </a:solidFill>
              </a:defRPr>
            </a:lvl1pPr>
          </a:lstStyle>
          <a:p>
            <a:fld id="{7ED523C7-19E8-B540-9857-8D49DD13762D}" type="slidenum">
              <a:rPr lang="en-CA" smtClean="0"/>
              <a:pPr/>
              <a:t>‹#›</a:t>
            </a:fld>
            <a:endParaRPr lang="en-CA" dirty="0"/>
          </a:p>
        </p:txBody>
      </p:sp>
      <p:sp>
        <p:nvSpPr>
          <p:cNvPr id="9" name="Content Placeholder 2"/>
          <p:cNvSpPr>
            <a:spLocks noGrp="1"/>
          </p:cNvSpPr>
          <p:nvPr>
            <p:ph idx="1"/>
          </p:nvPr>
        </p:nvSpPr>
        <p:spPr>
          <a:xfrm>
            <a:off x="435894" y="1566856"/>
            <a:ext cx="8262056" cy="4706944"/>
          </a:xfrm>
        </p:spPr>
        <p:txBody>
          <a:bodyPr/>
          <a:lstStyle>
            <a:lvl1pPr marL="229500" indent="-229500">
              <a:buFont typeface="Courier New" charset="0"/>
              <a:buChar char="o"/>
              <a:defRPr sz="1800"/>
            </a:lvl1pPr>
            <a:lvl2pPr marL="472500" indent="-229500">
              <a:buFont typeface="Arial" charset="0"/>
              <a:buChar char="•"/>
              <a:defRPr sz="1600" i="0"/>
            </a:lvl2pPr>
            <a:lvl3pPr marL="675000" indent="-202500">
              <a:buFont typeface=".AppleSystemUIFont" charset="-120"/>
              <a:buChar char="-"/>
              <a:defRPr sz="1600"/>
            </a:lvl3pPr>
            <a:lvl4pPr marL="931500" indent="-175500">
              <a:buFont typeface="Arial" charset="0"/>
              <a:buChar char="•"/>
              <a:defRPr sz="1600"/>
            </a:lvl4pPr>
            <a:lvl5pPr marL="1201500" indent="-175500">
              <a:buFont typeface="Arial" charset="0"/>
              <a:buChar cha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0" name="Picture 9"/>
          <p:cNvPicPr>
            <a:picLocks noChangeAspect="1"/>
          </p:cNvPicPr>
          <p:nvPr userDrawn="1"/>
        </p:nvPicPr>
        <p:blipFill>
          <a:blip r:embed="rId2"/>
          <a:stretch>
            <a:fillRect/>
          </a:stretch>
        </p:blipFill>
        <p:spPr>
          <a:xfrm>
            <a:off x="0" y="-5469"/>
            <a:ext cx="9144000" cy="1371600"/>
          </a:xfrm>
          <a:prstGeom prst="rect">
            <a:avLst/>
          </a:prstGeom>
        </p:spPr>
      </p:pic>
      <p:sp>
        <p:nvSpPr>
          <p:cNvPr id="11" name="Title 1"/>
          <p:cNvSpPr>
            <a:spLocks noGrp="1"/>
          </p:cNvSpPr>
          <p:nvPr>
            <p:ph type="title"/>
          </p:nvPr>
        </p:nvSpPr>
        <p:spPr>
          <a:xfrm>
            <a:off x="358775" y="195256"/>
            <a:ext cx="7176119" cy="1013800"/>
          </a:xfrm>
          <a:prstGeom prst="rect">
            <a:avLst/>
          </a:prstGeom>
        </p:spPr>
        <p:txBody>
          <a:bodyPr anchor="ctr" anchorCtr="0"/>
          <a:lstStyle>
            <a:lvl1pPr>
              <a:defRPr sz="2400" b="1" i="0" baseline="0">
                <a:solidFill>
                  <a:schemeClr val="bg1"/>
                </a:solidFill>
              </a:defRPr>
            </a:lvl1pPr>
          </a:lstStyle>
          <a:p>
            <a:r>
              <a:rPr lang="en-US" smtClean="0"/>
              <a:t>Click to edit Master title style</a:t>
            </a:r>
            <a:endParaRPr lang="en-US" dirty="0"/>
          </a:p>
        </p:txBody>
      </p:sp>
      <p:sp>
        <p:nvSpPr>
          <p:cNvPr id="2" name="Footer Placeholder 1"/>
          <p:cNvSpPr>
            <a:spLocks noGrp="1"/>
          </p:cNvSpPr>
          <p:nvPr>
            <p:ph type="ftr" sz="quarter" idx="10"/>
          </p:nvPr>
        </p:nvSpPr>
        <p:spPr/>
        <p:txBody>
          <a:bodyPr/>
          <a:lstStyle/>
          <a:p>
            <a:endParaRPr lang="en-US" dirty="0"/>
          </a:p>
        </p:txBody>
      </p:sp>
    </p:spTree>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11.xml><?xml version="1.0" encoding="utf-8"?>
<p:sldLayout xmlns:p15="http://schemas.microsoft.com/office/powerpoint/2012/main"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342877" y="1573200"/>
            <a:ext cx="3861197" cy="565150"/>
          </a:xfrm>
        </p:spPr>
        <p:txBody>
          <a:bodyPr/>
          <a:lstStyle>
            <a:lvl1pPr marL="0" indent="0">
              <a:buNone/>
              <a:defRPr b="1" baseline="0">
                <a:solidFill>
                  <a:schemeClr val="accent2"/>
                </a:solidFill>
              </a:defRPr>
            </a:lvl1pPr>
          </a:lstStyle>
          <a:p>
            <a:pPr lvl="0"/>
            <a:r>
              <a:rPr lang="en-US" dirty="0" smtClean="0"/>
              <a:t>Insert subtitle here</a:t>
            </a:r>
            <a:endParaRPr lang="en-CA" dirty="0"/>
          </a:p>
        </p:txBody>
      </p:sp>
      <p:sp>
        <p:nvSpPr>
          <p:cNvPr id="9" name="Content Placeholder 2"/>
          <p:cNvSpPr>
            <a:spLocks noGrp="1"/>
          </p:cNvSpPr>
          <p:nvPr>
            <p:ph idx="11"/>
          </p:nvPr>
        </p:nvSpPr>
        <p:spPr>
          <a:xfrm>
            <a:off x="4842272" y="2276475"/>
            <a:ext cx="3861197" cy="3997325"/>
          </a:xfrm>
        </p:spPr>
        <p:txBody>
          <a:bodyPr/>
          <a:lstStyle>
            <a:lvl1pPr marL="229500" indent="-229500">
              <a:buClr>
                <a:schemeClr val="accent2"/>
              </a:buClr>
              <a:buFont typeface="LucidaGrande" charset="0"/>
              <a:buChar char="→"/>
              <a:defRPr sz="1600" i="1"/>
            </a:lvl1pPr>
            <a:lvl2pPr marL="472500" indent="-229500">
              <a:buClr>
                <a:schemeClr val="accent3"/>
              </a:buClr>
              <a:buFont typeface="LucidaGrande" charset="0"/>
              <a:buChar char="▸"/>
              <a:defRPr sz="1600" i="1"/>
            </a:lvl2pPr>
            <a:lvl3pPr marL="675000" indent="-202500">
              <a:buClr>
                <a:schemeClr val="accent3"/>
              </a:buClr>
              <a:buFont typeface="LucidaGrande" charset="0"/>
              <a:buChar char="▸"/>
              <a:defRPr sz="1200" i="1"/>
            </a:lvl3pPr>
            <a:lvl4pPr marL="931500" indent="-175500">
              <a:buClr>
                <a:schemeClr val="accent3"/>
              </a:buClr>
              <a:buFont typeface="LucidaGrande" charset="0"/>
              <a:buChar char="▸"/>
              <a:defRPr sz="1050" i="1"/>
            </a:lvl4pPr>
            <a:lvl5pPr marL="1201500" indent="-175500">
              <a:buClr>
                <a:schemeClr val="accent3"/>
              </a:buClr>
              <a:buFont typeface="LucidaGrande" charset="0"/>
              <a:buChar char="▸"/>
              <a:defRPr sz="1050" i="1"/>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ext Placeholder 5"/>
          <p:cNvSpPr>
            <a:spLocks noGrp="1"/>
          </p:cNvSpPr>
          <p:nvPr>
            <p:ph type="body" sz="quarter" idx="12" hasCustomPrompt="1"/>
          </p:nvPr>
        </p:nvSpPr>
        <p:spPr>
          <a:xfrm>
            <a:off x="4744617" y="1573200"/>
            <a:ext cx="3886035" cy="565150"/>
          </a:xfrm>
        </p:spPr>
        <p:txBody>
          <a:bodyPr/>
          <a:lstStyle>
            <a:lvl1pPr marL="0" indent="0">
              <a:buNone/>
              <a:defRPr b="1" baseline="0">
                <a:solidFill>
                  <a:schemeClr val="accent3"/>
                </a:solidFill>
              </a:defRPr>
            </a:lvl1pPr>
          </a:lstStyle>
          <a:p>
            <a:pPr lvl="0"/>
            <a:r>
              <a:rPr lang="en-US" dirty="0" smtClean="0"/>
              <a:t>Insert subtitle here</a:t>
            </a:r>
            <a:endParaRPr lang="en-CA" dirty="0"/>
          </a:p>
        </p:txBody>
      </p:sp>
      <p:sp>
        <p:nvSpPr>
          <p:cNvPr id="15" name="Slide Number Placeholder 3"/>
          <p:cNvSpPr>
            <a:spLocks noGrp="1"/>
          </p:cNvSpPr>
          <p:nvPr>
            <p:ph type="sldNum" sz="quarter" idx="4"/>
          </p:nvPr>
        </p:nvSpPr>
        <p:spPr>
          <a:xfrm>
            <a:off x="1" y="6273801"/>
            <a:ext cx="446049" cy="591479"/>
          </a:xfrm>
          <a:prstGeom prst="rect">
            <a:avLst/>
          </a:prstGeom>
        </p:spPr>
        <p:txBody>
          <a:bodyPr vert="horz" lIns="91440" tIns="45720" rIns="91440" bIns="45720" rtlCol="0" anchor="ctr"/>
          <a:lstStyle>
            <a:lvl1pPr algn="ctr">
              <a:defRPr sz="750" i="0">
                <a:solidFill>
                  <a:schemeClr val="tx1">
                    <a:tint val="75000"/>
                  </a:schemeClr>
                </a:solidFill>
              </a:defRPr>
            </a:lvl1pPr>
          </a:lstStyle>
          <a:p>
            <a:fld id="{7ED523C7-19E8-B540-9857-8D49DD13762D}" type="slidenum">
              <a:rPr lang="en-CA" smtClean="0"/>
              <a:pPr/>
              <a:t>‹#›</a:t>
            </a:fld>
            <a:endParaRPr lang="en-CA" dirty="0"/>
          </a:p>
        </p:txBody>
      </p:sp>
      <p:sp>
        <p:nvSpPr>
          <p:cNvPr id="16" name="Content Placeholder 2"/>
          <p:cNvSpPr>
            <a:spLocks noGrp="1"/>
          </p:cNvSpPr>
          <p:nvPr>
            <p:ph idx="1"/>
          </p:nvPr>
        </p:nvSpPr>
        <p:spPr>
          <a:xfrm>
            <a:off x="446049" y="2276475"/>
            <a:ext cx="3855679" cy="3997325"/>
          </a:xfrm>
        </p:spPr>
        <p:txBody>
          <a:bodyPr/>
          <a:lstStyle>
            <a:lvl1pPr marL="229500" indent="-229500">
              <a:buFont typeface="Courier New" charset="0"/>
              <a:buChar char="o"/>
              <a:defRPr sz="1600"/>
            </a:lvl1pPr>
            <a:lvl2pPr marL="472500" indent="-229500">
              <a:buFont typeface="Arial" charset="0"/>
              <a:buChar char="•"/>
              <a:defRPr sz="1400" i="0"/>
            </a:lvl2pPr>
            <a:lvl3pPr marL="675000" indent="-202500">
              <a:buFont typeface=".AppleSystemUIFont" charset="-120"/>
              <a:buChar char="-"/>
              <a:defRPr sz="1400"/>
            </a:lvl3pPr>
            <a:lvl4pPr marL="931500" indent="-175500">
              <a:buFont typeface="Arial" charset="0"/>
              <a:buChar char="•"/>
              <a:defRPr sz="1400"/>
            </a:lvl4pPr>
            <a:lvl5pPr marL="1201500" indent="-175500">
              <a:buFont typeface="Arial" charset="0"/>
              <a:buChar char="•"/>
              <a:defRPr sz="11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3" name="Picture 12"/>
          <p:cNvPicPr>
            <a:picLocks noChangeAspect="1"/>
          </p:cNvPicPr>
          <p:nvPr userDrawn="1"/>
        </p:nvPicPr>
        <p:blipFill>
          <a:blip r:embed="rId2"/>
          <a:stretch>
            <a:fillRect/>
          </a:stretch>
        </p:blipFill>
        <p:spPr>
          <a:xfrm>
            <a:off x="0" y="-5469"/>
            <a:ext cx="9144000" cy="1371600"/>
          </a:xfrm>
          <a:prstGeom prst="rect">
            <a:avLst/>
          </a:prstGeom>
        </p:spPr>
      </p:pic>
      <p:sp>
        <p:nvSpPr>
          <p:cNvPr id="17" name="Title 1"/>
          <p:cNvSpPr>
            <a:spLocks noGrp="1"/>
          </p:cNvSpPr>
          <p:nvPr>
            <p:ph type="title"/>
          </p:nvPr>
        </p:nvSpPr>
        <p:spPr>
          <a:xfrm>
            <a:off x="358775" y="195256"/>
            <a:ext cx="7176119" cy="1013800"/>
          </a:xfrm>
          <a:prstGeom prst="rect">
            <a:avLst/>
          </a:prstGeom>
        </p:spPr>
        <p:txBody>
          <a:bodyPr anchor="ctr" anchorCtr="0"/>
          <a:lstStyle>
            <a:lvl1pPr>
              <a:defRPr sz="2400" b="1" i="0" baseline="0">
                <a:solidFill>
                  <a:schemeClr val="bg1"/>
                </a:solidFill>
              </a:defRPr>
            </a:lvl1pPr>
          </a:lstStyle>
          <a:p>
            <a:r>
              <a:rPr lang="en-US" smtClean="0"/>
              <a:t>Click to edit Master title style</a:t>
            </a:r>
            <a:endParaRPr lang="en-US" dirty="0"/>
          </a:p>
        </p:txBody>
      </p:sp>
      <p:sp>
        <p:nvSpPr>
          <p:cNvPr id="2" name="Footer Placeholder 1"/>
          <p:cNvSpPr>
            <a:spLocks noGrp="1"/>
          </p:cNvSpPr>
          <p:nvPr>
            <p:ph type="ftr" sz="quarter" idx="13"/>
          </p:nvPr>
        </p:nvSpPr>
        <p:spPr/>
        <p:txBody>
          <a:bodyPr/>
          <a:lstStyle/>
          <a:p>
            <a:endParaRPr lang="en-US" dirty="0"/>
          </a:p>
        </p:txBody>
      </p:sp>
    </p:spTree>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1434"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and Picture">
    <p:spTree>
      <p:nvGrpSpPr>
        <p:cNvPr id="1" name=""/>
        <p:cNvGrpSpPr/>
        <p:nvPr/>
      </p:nvGrpSpPr>
      <p:grpSpPr>
        <a:xfrm>
          <a:off x="0" y="0"/>
          <a:ext cx="0" cy="0"/>
          <a:chOff x="0" y="0"/>
          <a:chExt cx="0" cy="0"/>
        </a:xfrm>
      </p:grpSpPr>
      <p:sp>
        <p:nvSpPr>
          <p:cNvPr id="9" name="Content Placeholder 2"/>
          <p:cNvSpPr>
            <a:spLocks noGrp="1"/>
          </p:cNvSpPr>
          <p:nvPr>
            <p:ph sz="half" idx="1"/>
          </p:nvPr>
        </p:nvSpPr>
        <p:spPr>
          <a:xfrm>
            <a:off x="446050" y="2345419"/>
            <a:ext cx="4125950" cy="3928381"/>
          </a:xfrm>
        </p:spPr>
        <p:txBody>
          <a:bodyPr>
            <a:normAutofit/>
          </a:bodyPr>
          <a:lstStyle>
            <a:lvl1pPr>
              <a:defRPr sz="1600">
                <a:solidFill>
                  <a:schemeClr val="tx2"/>
                </a:solidFill>
              </a:defRPr>
            </a:lvl1pPr>
            <a:lvl2pPr>
              <a:defRPr sz="1400">
                <a:solidFill>
                  <a:schemeClr val="tx2"/>
                </a:solidFill>
              </a:defRPr>
            </a:lvl2pPr>
            <a:lvl3pPr>
              <a:defRPr sz="1400">
                <a:solidFill>
                  <a:schemeClr val="tx2"/>
                </a:solidFill>
              </a:defRPr>
            </a:lvl3pPr>
            <a:lvl4pPr>
              <a:defRPr sz="1400">
                <a:solidFill>
                  <a:schemeClr val="tx2"/>
                </a:solidFill>
              </a:defRPr>
            </a:lvl4pPr>
            <a:lvl5pPr>
              <a:defRPr sz="110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Picture Placeholder 11"/>
          <p:cNvSpPr>
            <a:spLocks noGrp="1"/>
          </p:cNvSpPr>
          <p:nvPr>
            <p:ph type="pic" sz="quarter" idx="11"/>
          </p:nvPr>
        </p:nvSpPr>
        <p:spPr>
          <a:xfrm>
            <a:off x="4842274" y="2441359"/>
            <a:ext cx="3861990" cy="3669157"/>
          </a:xfrm>
          <a:prstGeom prst="round2DiagRect">
            <a:avLst/>
          </a:prstGeom>
        </p:spPr>
        <p:txBody>
          <a:bodyPr anchor="ctr"/>
          <a:lstStyle>
            <a:lvl1pPr marL="0" indent="0" algn="ctr">
              <a:buNone/>
              <a:defRPr/>
            </a:lvl1pPr>
          </a:lstStyle>
          <a:p>
            <a:r>
              <a:rPr lang="en-US" smtClean="0"/>
              <a:t>Click icon to add picture</a:t>
            </a:r>
            <a:endParaRPr lang="en-CA"/>
          </a:p>
        </p:txBody>
      </p:sp>
      <p:sp>
        <p:nvSpPr>
          <p:cNvPr id="13" name="Text Placeholder 5"/>
          <p:cNvSpPr>
            <a:spLocks noGrp="1"/>
          </p:cNvSpPr>
          <p:nvPr>
            <p:ph type="body" sz="quarter" idx="10" hasCustomPrompt="1"/>
          </p:nvPr>
        </p:nvSpPr>
        <p:spPr>
          <a:xfrm>
            <a:off x="346992" y="1573200"/>
            <a:ext cx="8279606" cy="565150"/>
          </a:xfrm>
        </p:spPr>
        <p:txBody>
          <a:bodyPr/>
          <a:lstStyle>
            <a:lvl1pPr marL="0" indent="0">
              <a:buNone/>
              <a:defRPr sz="2000" b="1" baseline="0">
                <a:solidFill>
                  <a:schemeClr val="accent2"/>
                </a:solidFill>
              </a:defRPr>
            </a:lvl1pPr>
          </a:lstStyle>
          <a:p>
            <a:pPr lvl="0"/>
            <a:r>
              <a:rPr lang="en-US" dirty="0" smtClean="0"/>
              <a:t>Insert subtitle here</a:t>
            </a:r>
            <a:endParaRPr lang="en-CA" dirty="0"/>
          </a:p>
        </p:txBody>
      </p:sp>
      <p:sp>
        <p:nvSpPr>
          <p:cNvPr id="15" name="Text Placeholder 4"/>
          <p:cNvSpPr>
            <a:spLocks noGrp="1"/>
          </p:cNvSpPr>
          <p:nvPr>
            <p:ph type="body" sz="quarter" idx="16" hasCustomPrompt="1"/>
          </p:nvPr>
        </p:nvSpPr>
        <p:spPr>
          <a:xfrm>
            <a:off x="4842272" y="6110515"/>
            <a:ext cx="3873103" cy="440756"/>
          </a:xfrm>
        </p:spPr>
        <p:txBody>
          <a:bodyPr/>
          <a:lstStyle>
            <a:lvl1pPr marL="0" indent="0" algn="ctr">
              <a:buNone/>
              <a:defRPr sz="105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Photo Caption Here</a:t>
            </a:r>
          </a:p>
        </p:txBody>
      </p:sp>
      <p:sp>
        <p:nvSpPr>
          <p:cNvPr id="17" name="Slide Number Placeholder 3"/>
          <p:cNvSpPr>
            <a:spLocks noGrp="1"/>
          </p:cNvSpPr>
          <p:nvPr>
            <p:ph type="sldNum" sz="quarter" idx="4"/>
          </p:nvPr>
        </p:nvSpPr>
        <p:spPr>
          <a:xfrm>
            <a:off x="1" y="6273801"/>
            <a:ext cx="446049" cy="591479"/>
          </a:xfrm>
          <a:prstGeom prst="rect">
            <a:avLst/>
          </a:prstGeom>
        </p:spPr>
        <p:txBody>
          <a:bodyPr vert="horz" lIns="91440" tIns="45720" rIns="91440" bIns="45720" rtlCol="0" anchor="ctr"/>
          <a:lstStyle>
            <a:lvl1pPr algn="ctr">
              <a:defRPr sz="750" i="0">
                <a:solidFill>
                  <a:schemeClr val="tx1">
                    <a:tint val="75000"/>
                  </a:schemeClr>
                </a:solidFill>
              </a:defRPr>
            </a:lvl1pPr>
          </a:lstStyle>
          <a:p>
            <a:fld id="{7ED523C7-19E8-B540-9857-8D49DD13762D}" type="slidenum">
              <a:rPr lang="en-CA" smtClean="0"/>
              <a:pPr/>
              <a:t>‹#›</a:t>
            </a:fld>
            <a:endParaRPr lang="en-CA" dirty="0"/>
          </a:p>
        </p:txBody>
      </p:sp>
      <p:pic>
        <p:nvPicPr>
          <p:cNvPr id="14" name="Picture 13"/>
          <p:cNvPicPr>
            <a:picLocks noChangeAspect="1"/>
          </p:cNvPicPr>
          <p:nvPr userDrawn="1"/>
        </p:nvPicPr>
        <p:blipFill>
          <a:blip r:embed="rId2"/>
          <a:stretch>
            <a:fillRect/>
          </a:stretch>
        </p:blipFill>
        <p:spPr>
          <a:xfrm>
            <a:off x="0" y="-5469"/>
            <a:ext cx="9144000" cy="1371600"/>
          </a:xfrm>
          <a:prstGeom prst="rect">
            <a:avLst/>
          </a:prstGeom>
        </p:spPr>
      </p:pic>
      <p:sp>
        <p:nvSpPr>
          <p:cNvPr id="18" name="Title 1"/>
          <p:cNvSpPr>
            <a:spLocks noGrp="1"/>
          </p:cNvSpPr>
          <p:nvPr>
            <p:ph type="title"/>
          </p:nvPr>
        </p:nvSpPr>
        <p:spPr>
          <a:xfrm>
            <a:off x="358775" y="195256"/>
            <a:ext cx="7176119" cy="1013800"/>
          </a:xfrm>
          <a:prstGeom prst="rect">
            <a:avLst/>
          </a:prstGeom>
        </p:spPr>
        <p:txBody>
          <a:bodyPr anchor="ctr" anchorCtr="0"/>
          <a:lstStyle>
            <a:lvl1pPr>
              <a:defRPr sz="2400" b="1" i="0" baseline="0">
                <a:solidFill>
                  <a:schemeClr val="bg1"/>
                </a:solidFill>
              </a:defRPr>
            </a:lvl1pPr>
          </a:lstStyle>
          <a:p>
            <a:r>
              <a:rPr lang="en-US" smtClean="0"/>
              <a:t>Click to edit Master title style</a:t>
            </a:r>
            <a:endParaRPr lang="en-US" dirty="0"/>
          </a:p>
        </p:txBody>
      </p:sp>
      <p:sp>
        <p:nvSpPr>
          <p:cNvPr id="2" name="Footer Placeholder 1"/>
          <p:cNvSpPr>
            <a:spLocks noGrp="1"/>
          </p:cNvSpPr>
          <p:nvPr>
            <p:ph type="ftr" sz="quarter" idx="17"/>
          </p:nvPr>
        </p:nvSpPr>
        <p:spPr>
          <a:xfrm>
            <a:off x="456573" y="6388434"/>
            <a:ext cx="4307932" cy="365125"/>
          </a:xfrm>
        </p:spPr>
        <p:txBody>
          <a:bodyPr/>
          <a:lstStyle/>
          <a:p>
            <a:endParaRPr lang="en-US" dirty="0"/>
          </a:p>
        </p:txBody>
      </p:sp>
    </p:spTree>
  </p:cSld>
  <p:clrMapOvr>
    <a:masterClrMapping/>
  </p:clrMapOvr>
  <p:timing>
    <p:tnLst>
      <p:par>
        <p:cTn id="1" dur="indefinite" restart="never" nodeType="tmRoot"/>
      </p:par>
    </p:tnLst>
  </p:timing>
</p:sldLayout>
</file>

<file path=ppt/slideLayouts/slideLayout13.xml><?xml version="1.0" encoding="utf-8"?>
<p:sldLayout xmlns:p15="http://schemas.microsoft.com/office/powerpoint/2012/main" xmlns:a="http://schemas.openxmlformats.org/drawingml/2006/main" xmlns:r="http://schemas.openxmlformats.org/officeDocument/2006/relationships" xmlns:p="http://schemas.openxmlformats.org/presentationml/2006/main" preserve="1" userDrawn="1">
  <p:cSld name="Graphic List">
    <p:spTree>
      <p:nvGrpSpPr>
        <p:cNvPr id="1" name=""/>
        <p:cNvGrpSpPr/>
        <p:nvPr/>
      </p:nvGrpSpPr>
      <p:grpSpPr>
        <a:xfrm>
          <a:off x="0" y="0"/>
          <a:ext cx="0" cy="0"/>
          <a:chOff x="0" y="0"/>
          <a:chExt cx="0" cy="0"/>
        </a:xfrm>
      </p:grpSpPr>
      <p:sp>
        <p:nvSpPr>
          <p:cNvPr id="15" name="Text Placeholder 4"/>
          <p:cNvSpPr>
            <a:spLocks noGrp="1"/>
          </p:cNvSpPr>
          <p:nvPr>
            <p:ph type="body" sz="quarter" idx="17"/>
          </p:nvPr>
        </p:nvSpPr>
        <p:spPr>
          <a:xfrm>
            <a:off x="936075" y="2657463"/>
            <a:ext cx="1572738" cy="771537"/>
          </a:xfrm>
        </p:spPr>
        <p:txBody>
          <a:bodyPr anchor="t"/>
          <a:lstStyle>
            <a:lvl1pPr marL="0" indent="0" algn="ctr">
              <a:buNone/>
              <a:defRPr sz="1350">
                <a:solidFill>
                  <a:schemeClr val="accent3"/>
                </a:solidFill>
              </a:defRPr>
            </a:lvl1pPr>
          </a:lstStyle>
          <a:p>
            <a:pPr lvl="0"/>
            <a:r>
              <a:rPr lang="en-US" smtClean="0"/>
              <a:t>Click to edit Master text styles</a:t>
            </a:r>
          </a:p>
        </p:txBody>
      </p:sp>
      <p:sp>
        <p:nvSpPr>
          <p:cNvPr id="16" name="Picture Placeholder 3"/>
          <p:cNvSpPr>
            <a:spLocks noGrp="1"/>
          </p:cNvSpPr>
          <p:nvPr>
            <p:ph type="pic" sz="quarter" idx="18" hasCustomPrompt="1"/>
          </p:nvPr>
        </p:nvSpPr>
        <p:spPr>
          <a:xfrm>
            <a:off x="1288644" y="1788675"/>
            <a:ext cx="867600" cy="868363"/>
          </a:xfrm>
        </p:spPr>
        <p:txBody>
          <a:bodyPr anchor="ctr"/>
          <a:lstStyle>
            <a:lvl1pPr marL="0" indent="0" algn="ctr">
              <a:buNone/>
              <a:defRPr sz="1200"/>
            </a:lvl1pPr>
          </a:lstStyle>
          <a:p>
            <a:r>
              <a:rPr lang="en-CA" dirty="0" smtClean="0"/>
              <a:t>Icon</a:t>
            </a:r>
            <a:endParaRPr lang="en-CA" dirty="0"/>
          </a:p>
        </p:txBody>
      </p:sp>
      <p:cxnSp>
        <p:nvCxnSpPr>
          <p:cNvPr id="4" name="Straight Connector 3"/>
          <p:cNvCxnSpPr/>
          <p:nvPr userDrawn="1"/>
        </p:nvCxnSpPr>
        <p:spPr>
          <a:xfrm>
            <a:off x="446050" y="3822539"/>
            <a:ext cx="8267575" cy="0"/>
          </a:xfrm>
          <a:prstGeom prst="line">
            <a:avLst/>
          </a:prstGeom>
          <a:ln cap="flat">
            <a:solidFill>
              <a:schemeClr val="accent2"/>
            </a:solidFill>
            <a:prstDash val="lgDash"/>
          </a:ln>
        </p:spPr>
        <p:style>
          <a:lnRef idx="1">
            <a:schemeClr val="accent1"/>
          </a:lnRef>
          <a:fillRef idx="0">
            <a:schemeClr val="accent1"/>
          </a:fillRef>
          <a:effectRef idx="0">
            <a:schemeClr val="accent1"/>
          </a:effectRef>
          <a:fontRef idx="minor">
            <a:schemeClr val="tx1"/>
          </a:fontRef>
        </p:style>
      </p:cxnSp>
      <p:sp>
        <p:nvSpPr>
          <p:cNvPr id="32" name="Text Placeholder 4"/>
          <p:cNvSpPr>
            <a:spLocks noGrp="1"/>
          </p:cNvSpPr>
          <p:nvPr>
            <p:ph type="body" sz="quarter" idx="19"/>
          </p:nvPr>
        </p:nvSpPr>
        <p:spPr>
          <a:xfrm>
            <a:off x="936075" y="5108402"/>
            <a:ext cx="1572738" cy="771537"/>
          </a:xfrm>
        </p:spPr>
        <p:txBody>
          <a:bodyPr anchor="t"/>
          <a:lstStyle>
            <a:lvl1pPr marL="0" indent="0" algn="ctr">
              <a:buNone/>
              <a:defRPr sz="1350">
                <a:solidFill>
                  <a:schemeClr val="accent3"/>
                </a:solidFill>
              </a:defRPr>
            </a:lvl1pPr>
          </a:lstStyle>
          <a:p>
            <a:pPr lvl="0"/>
            <a:r>
              <a:rPr lang="en-US" smtClean="0"/>
              <a:t>Click to edit Master text styles</a:t>
            </a:r>
          </a:p>
        </p:txBody>
      </p:sp>
      <p:sp>
        <p:nvSpPr>
          <p:cNvPr id="33" name="Picture Placeholder 3"/>
          <p:cNvSpPr>
            <a:spLocks noGrp="1"/>
          </p:cNvSpPr>
          <p:nvPr>
            <p:ph type="pic" sz="quarter" idx="20" hasCustomPrompt="1"/>
          </p:nvPr>
        </p:nvSpPr>
        <p:spPr>
          <a:xfrm>
            <a:off x="1288644" y="4239614"/>
            <a:ext cx="867600" cy="868363"/>
          </a:xfrm>
        </p:spPr>
        <p:txBody>
          <a:bodyPr anchor="ctr"/>
          <a:lstStyle>
            <a:lvl1pPr marL="0" indent="0" algn="ctr">
              <a:buNone/>
              <a:defRPr sz="1200"/>
            </a:lvl1pPr>
          </a:lstStyle>
          <a:p>
            <a:r>
              <a:rPr lang="en-CA" dirty="0" smtClean="0"/>
              <a:t>Icon</a:t>
            </a:r>
            <a:endParaRPr lang="en-CA" dirty="0"/>
          </a:p>
        </p:txBody>
      </p:sp>
      <p:sp>
        <p:nvSpPr>
          <p:cNvPr id="35" name="Text Placeholder 4"/>
          <p:cNvSpPr>
            <a:spLocks noGrp="1"/>
          </p:cNvSpPr>
          <p:nvPr>
            <p:ph type="body" sz="quarter" idx="21"/>
          </p:nvPr>
        </p:nvSpPr>
        <p:spPr>
          <a:xfrm>
            <a:off x="3785631" y="2657463"/>
            <a:ext cx="1572738" cy="771537"/>
          </a:xfrm>
        </p:spPr>
        <p:txBody>
          <a:bodyPr anchor="t"/>
          <a:lstStyle>
            <a:lvl1pPr marL="0" indent="0" algn="ctr">
              <a:buNone/>
              <a:defRPr sz="1350">
                <a:solidFill>
                  <a:schemeClr val="accent3"/>
                </a:solidFill>
              </a:defRPr>
            </a:lvl1pPr>
          </a:lstStyle>
          <a:p>
            <a:pPr lvl="0"/>
            <a:r>
              <a:rPr lang="en-US" smtClean="0"/>
              <a:t>Click to edit Master text styles</a:t>
            </a:r>
          </a:p>
        </p:txBody>
      </p:sp>
      <p:sp>
        <p:nvSpPr>
          <p:cNvPr id="36" name="Picture Placeholder 3"/>
          <p:cNvSpPr>
            <a:spLocks noGrp="1"/>
          </p:cNvSpPr>
          <p:nvPr>
            <p:ph type="pic" sz="quarter" idx="22" hasCustomPrompt="1"/>
          </p:nvPr>
        </p:nvSpPr>
        <p:spPr>
          <a:xfrm>
            <a:off x="4138200" y="1788675"/>
            <a:ext cx="867600" cy="868363"/>
          </a:xfrm>
        </p:spPr>
        <p:txBody>
          <a:bodyPr anchor="ctr"/>
          <a:lstStyle>
            <a:lvl1pPr marL="0" indent="0" algn="ctr">
              <a:buNone/>
              <a:defRPr sz="1200"/>
            </a:lvl1pPr>
          </a:lstStyle>
          <a:p>
            <a:r>
              <a:rPr lang="en-CA" dirty="0" smtClean="0"/>
              <a:t>Icon</a:t>
            </a:r>
            <a:endParaRPr lang="en-CA" dirty="0"/>
          </a:p>
        </p:txBody>
      </p:sp>
      <p:sp>
        <p:nvSpPr>
          <p:cNvPr id="37" name="Text Placeholder 4"/>
          <p:cNvSpPr>
            <a:spLocks noGrp="1"/>
          </p:cNvSpPr>
          <p:nvPr>
            <p:ph type="body" sz="quarter" idx="23"/>
          </p:nvPr>
        </p:nvSpPr>
        <p:spPr>
          <a:xfrm>
            <a:off x="3785631" y="5108402"/>
            <a:ext cx="1572738" cy="771537"/>
          </a:xfrm>
        </p:spPr>
        <p:txBody>
          <a:bodyPr anchor="t"/>
          <a:lstStyle>
            <a:lvl1pPr marL="0" indent="0" algn="ctr">
              <a:buNone/>
              <a:defRPr sz="1350">
                <a:solidFill>
                  <a:schemeClr val="accent3"/>
                </a:solidFill>
              </a:defRPr>
            </a:lvl1pPr>
          </a:lstStyle>
          <a:p>
            <a:pPr lvl="0"/>
            <a:r>
              <a:rPr lang="en-US" smtClean="0"/>
              <a:t>Click to edit Master text styles</a:t>
            </a:r>
          </a:p>
        </p:txBody>
      </p:sp>
      <p:sp>
        <p:nvSpPr>
          <p:cNvPr id="38" name="Picture Placeholder 3"/>
          <p:cNvSpPr>
            <a:spLocks noGrp="1"/>
          </p:cNvSpPr>
          <p:nvPr>
            <p:ph type="pic" sz="quarter" idx="24" hasCustomPrompt="1"/>
          </p:nvPr>
        </p:nvSpPr>
        <p:spPr>
          <a:xfrm>
            <a:off x="4138200" y="4239614"/>
            <a:ext cx="867600" cy="868363"/>
          </a:xfrm>
        </p:spPr>
        <p:txBody>
          <a:bodyPr anchor="ctr"/>
          <a:lstStyle>
            <a:lvl1pPr marL="0" indent="0" algn="ctr">
              <a:buNone/>
              <a:defRPr sz="1200"/>
            </a:lvl1pPr>
          </a:lstStyle>
          <a:p>
            <a:r>
              <a:rPr lang="en-CA" dirty="0" smtClean="0"/>
              <a:t>Icon</a:t>
            </a:r>
            <a:endParaRPr lang="en-CA" dirty="0"/>
          </a:p>
        </p:txBody>
      </p:sp>
      <p:sp>
        <p:nvSpPr>
          <p:cNvPr id="39" name="Text Placeholder 4"/>
          <p:cNvSpPr>
            <a:spLocks noGrp="1"/>
          </p:cNvSpPr>
          <p:nvPr>
            <p:ph type="body" sz="quarter" idx="25"/>
          </p:nvPr>
        </p:nvSpPr>
        <p:spPr>
          <a:xfrm>
            <a:off x="6651446" y="2657463"/>
            <a:ext cx="1572738" cy="771537"/>
          </a:xfrm>
        </p:spPr>
        <p:txBody>
          <a:bodyPr anchor="t"/>
          <a:lstStyle>
            <a:lvl1pPr marL="0" indent="0" algn="ctr">
              <a:buNone/>
              <a:defRPr sz="1350">
                <a:solidFill>
                  <a:schemeClr val="accent3"/>
                </a:solidFill>
              </a:defRPr>
            </a:lvl1pPr>
          </a:lstStyle>
          <a:p>
            <a:pPr lvl="0"/>
            <a:r>
              <a:rPr lang="en-US" smtClean="0"/>
              <a:t>Click to edit Master text styles</a:t>
            </a:r>
          </a:p>
        </p:txBody>
      </p:sp>
      <p:sp>
        <p:nvSpPr>
          <p:cNvPr id="40" name="Picture Placeholder 3"/>
          <p:cNvSpPr>
            <a:spLocks noGrp="1"/>
          </p:cNvSpPr>
          <p:nvPr>
            <p:ph type="pic" sz="quarter" idx="26" hasCustomPrompt="1"/>
          </p:nvPr>
        </p:nvSpPr>
        <p:spPr>
          <a:xfrm>
            <a:off x="7004015" y="1788675"/>
            <a:ext cx="867600" cy="868363"/>
          </a:xfrm>
        </p:spPr>
        <p:txBody>
          <a:bodyPr anchor="ctr"/>
          <a:lstStyle>
            <a:lvl1pPr marL="0" indent="0" algn="ctr">
              <a:buNone/>
              <a:defRPr sz="1200"/>
            </a:lvl1pPr>
          </a:lstStyle>
          <a:p>
            <a:r>
              <a:rPr lang="en-CA" dirty="0" smtClean="0"/>
              <a:t>Icon</a:t>
            </a:r>
            <a:endParaRPr lang="en-CA" dirty="0"/>
          </a:p>
        </p:txBody>
      </p:sp>
      <p:sp>
        <p:nvSpPr>
          <p:cNvPr id="41" name="Text Placeholder 4"/>
          <p:cNvSpPr>
            <a:spLocks noGrp="1"/>
          </p:cNvSpPr>
          <p:nvPr>
            <p:ph type="body" sz="quarter" idx="27"/>
          </p:nvPr>
        </p:nvSpPr>
        <p:spPr>
          <a:xfrm>
            <a:off x="6651446" y="5108402"/>
            <a:ext cx="1572738" cy="771537"/>
          </a:xfrm>
        </p:spPr>
        <p:txBody>
          <a:bodyPr anchor="t"/>
          <a:lstStyle>
            <a:lvl1pPr marL="0" indent="0" algn="ctr">
              <a:buNone/>
              <a:defRPr sz="1350">
                <a:solidFill>
                  <a:schemeClr val="accent3"/>
                </a:solidFill>
              </a:defRPr>
            </a:lvl1pPr>
          </a:lstStyle>
          <a:p>
            <a:pPr lvl="0"/>
            <a:r>
              <a:rPr lang="en-US" smtClean="0"/>
              <a:t>Click to edit Master text styles</a:t>
            </a:r>
          </a:p>
        </p:txBody>
      </p:sp>
      <p:sp>
        <p:nvSpPr>
          <p:cNvPr id="42" name="Picture Placeholder 3"/>
          <p:cNvSpPr>
            <a:spLocks noGrp="1"/>
          </p:cNvSpPr>
          <p:nvPr>
            <p:ph type="pic" sz="quarter" idx="28" hasCustomPrompt="1"/>
          </p:nvPr>
        </p:nvSpPr>
        <p:spPr>
          <a:xfrm>
            <a:off x="7004015" y="4239614"/>
            <a:ext cx="867600" cy="868363"/>
          </a:xfrm>
        </p:spPr>
        <p:txBody>
          <a:bodyPr anchor="ctr"/>
          <a:lstStyle>
            <a:lvl1pPr marL="0" indent="0" algn="ctr">
              <a:buNone/>
              <a:defRPr sz="1200"/>
            </a:lvl1pPr>
          </a:lstStyle>
          <a:p>
            <a:r>
              <a:rPr lang="en-CA" dirty="0" smtClean="0"/>
              <a:t>Icon</a:t>
            </a:r>
            <a:endParaRPr lang="en-CA" dirty="0"/>
          </a:p>
        </p:txBody>
      </p:sp>
      <p:cxnSp>
        <p:nvCxnSpPr>
          <p:cNvPr id="43" name="Straight Connector 42"/>
          <p:cNvCxnSpPr/>
          <p:nvPr userDrawn="1"/>
        </p:nvCxnSpPr>
        <p:spPr>
          <a:xfrm>
            <a:off x="3137164" y="1699162"/>
            <a:ext cx="0" cy="1800000"/>
          </a:xfrm>
          <a:prstGeom prst="line">
            <a:avLst/>
          </a:prstGeom>
          <a:ln cap="flat">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userDrawn="1"/>
        </p:nvCxnSpPr>
        <p:spPr>
          <a:xfrm>
            <a:off x="6088709" y="1699162"/>
            <a:ext cx="0" cy="1800000"/>
          </a:xfrm>
          <a:prstGeom prst="line">
            <a:avLst/>
          </a:prstGeom>
          <a:ln cap="flat">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userDrawn="1"/>
        </p:nvCxnSpPr>
        <p:spPr>
          <a:xfrm>
            <a:off x="3137164" y="4207976"/>
            <a:ext cx="0" cy="1800000"/>
          </a:xfrm>
          <a:prstGeom prst="line">
            <a:avLst/>
          </a:prstGeom>
          <a:ln cap="flat">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userDrawn="1"/>
        </p:nvCxnSpPr>
        <p:spPr>
          <a:xfrm>
            <a:off x="6088709" y="4207976"/>
            <a:ext cx="0" cy="1800000"/>
          </a:xfrm>
          <a:prstGeom prst="line">
            <a:avLst/>
          </a:prstGeom>
          <a:ln cap="flat">
            <a:solidFill>
              <a:schemeClr val="accent2"/>
            </a:solidFill>
            <a:prstDash val="lgDash"/>
          </a:ln>
        </p:spPr>
        <p:style>
          <a:lnRef idx="1">
            <a:schemeClr val="accent1"/>
          </a:lnRef>
          <a:fillRef idx="0">
            <a:schemeClr val="accent1"/>
          </a:fillRef>
          <a:effectRef idx="0">
            <a:schemeClr val="accent1"/>
          </a:effectRef>
          <a:fontRef idx="minor">
            <a:schemeClr val="tx1"/>
          </a:fontRef>
        </p:style>
      </p:cxnSp>
      <p:sp>
        <p:nvSpPr>
          <p:cNvPr id="23" name="Slide Number Placeholder 3"/>
          <p:cNvSpPr>
            <a:spLocks noGrp="1"/>
          </p:cNvSpPr>
          <p:nvPr>
            <p:ph type="sldNum" sz="quarter" idx="4"/>
          </p:nvPr>
        </p:nvSpPr>
        <p:spPr>
          <a:xfrm>
            <a:off x="1" y="6273801"/>
            <a:ext cx="446049" cy="591479"/>
          </a:xfrm>
          <a:prstGeom prst="rect">
            <a:avLst/>
          </a:prstGeom>
        </p:spPr>
        <p:txBody>
          <a:bodyPr vert="horz" lIns="91440" tIns="45720" rIns="91440" bIns="45720" rtlCol="0" anchor="ctr"/>
          <a:lstStyle>
            <a:lvl1pPr algn="ctr">
              <a:defRPr sz="750" i="0">
                <a:solidFill>
                  <a:schemeClr val="tx1">
                    <a:tint val="75000"/>
                  </a:schemeClr>
                </a:solidFill>
              </a:defRPr>
            </a:lvl1pPr>
          </a:lstStyle>
          <a:p>
            <a:fld id="{7ED523C7-19E8-B540-9857-8D49DD13762D}" type="slidenum">
              <a:rPr lang="en-CA" smtClean="0"/>
              <a:pPr/>
              <a:t>‹#›</a:t>
            </a:fld>
            <a:endParaRPr lang="en-CA" dirty="0"/>
          </a:p>
        </p:txBody>
      </p:sp>
      <p:pic>
        <p:nvPicPr>
          <p:cNvPr id="24" name="Picture 23"/>
          <p:cNvPicPr>
            <a:picLocks noChangeAspect="1"/>
          </p:cNvPicPr>
          <p:nvPr userDrawn="1"/>
        </p:nvPicPr>
        <p:blipFill>
          <a:blip r:embed="rId2"/>
          <a:stretch>
            <a:fillRect/>
          </a:stretch>
        </p:blipFill>
        <p:spPr>
          <a:xfrm>
            <a:off x="0" y="-5469"/>
            <a:ext cx="9144000" cy="1371600"/>
          </a:xfrm>
          <a:prstGeom prst="rect">
            <a:avLst/>
          </a:prstGeom>
        </p:spPr>
      </p:pic>
      <p:sp>
        <p:nvSpPr>
          <p:cNvPr id="25" name="Title 1"/>
          <p:cNvSpPr>
            <a:spLocks noGrp="1"/>
          </p:cNvSpPr>
          <p:nvPr>
            <p:ph type="title"/>
          </p:nvPr>
        </p:nvSpPr>
        <p:spPr>
          <a:xfrm>
            <a:off x="358775" y="195256"/>
            <a:ext cx="7176119" cy="1013800"/>
          </a:xfrm>
          <a:prstGeom prst="rect">
            <a:avLst/>
          </a:prstGeom>
        </p:spPr>
        <p:txBody>
          <a:bodyPr anchor="ctr" anchorCtr="0"/>
          <a:lstStyle>
            <a:lvl1pPr>
              <a:defRPr sz="2400" b="1" i="0" baseline="0">
                <a:solidFill>
                  <a:schemeClr val="bg1"/>
                </a:solidFill>
              </a:defRPr>
            </a:lvl1pPr>
          </a:lstStyle>
          <a:p>
            <a:r>
              <a:rPr lang="en-US" smtClean="0"/>
              <a:t>Click to edit Master title style</a:t>
            </a:r>
            <a:endParaRPr lang="en-US" dirty="0"/>
          </a:p>
        </p:txBody>
      </p:sp>
      <p:sp>
        <p:nvSpPr>
          <p:cNvPr id="2" name="Footer Placeholder 1"/>
          <p:cNvSpPr>
            <a:spLocks noGrp="1"/>
          </p:cNvSpPr>
          <p:nvPr>
            <p:ph type="ftr" sz="quarter" idx="29"/>
          </p:nvPr>
        </p:nvSpPr>
        <p:spPr/>
        <p:txBody>
          <a:bodyPr/>
          <a:lstStyle/>
          <a:p>
            <a:endParaRPr lang="en-US" dirty="0"/>
          </a:p>
        </p:txBody>
      </p:sp>
    </p:spTree>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eal Tombstones - Financial">
    <p:bg>
      <p:bgPr>
        <a:solidFill>
          <a:schemeClr val="bg1"/>
        </a:solidFill>
        <a:effectLst/>
      </p:bgPr>
    </p:bg>
    <p:spTree>
      <p:nvGrpSpPr>
        <p:cNvPr id="1" name=""/>
        <p:cNvGrpSpPr/>
        <p:nvPr/>
      </p:nvGrpSpPr>
      <p:grpSpPr>
        <a:xfrm>
          <a:off x="0" y="0"/>
          <a:ext cx="0" cy="0"/>
          <a:chOff x="0" y="0"/>
          <a:chExt cx="0" cy="0"/>
        </a:xfrm>
      </p:grpSpPr>
      <p:sp>
        <p:nvSpPr>
          <p:cNvPr id="5" name="Round Single Corner Rectangle 4"/>
          <p:cNvSpPr/>
          <p:nvPr userDrawn="1"/>
        </p:nvSpPr>
        <p:spPr>
          <a:xfrm flipV="1">
            <a:off x="656071" y="2025418"/>
            <a:ext cx="2341857" cy="3993780"/>
          </a:xfrm>
          <a:prstGeom prst="round1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350"/>
          </a:p>
        </p:txBody>
      </p:sp>
      <p:sp>
        <p:nvSpPr>
          <p:cNvPr id="13" name="Text Placeholder 25"/>
          <p:cNvSpPr>
            <a:spLocks noGrp="1"/>
          </p:cNvSpPr>
          <p:nvPr>
            <p:ph type="body" sz="quarter" idx="13" hasCustomPrompt="1"/>
          </p:nvPr>
        </p:nvSpPr>
        <p:spPr>
          <a:xfrm>
            <a:off x="813903" y="2126243"/>
            <a:ext cx="2026195" cy="248266"/>
          </a:xfrm>
        </p:spPr>
        <p:txBody>
          <a:bodyPr anchor="ctr"/>
          <a:lstStyle>
            <a:lvl1pPr marL="0" indent="0" algn="ctr">
              <a:buNone/>
              <a:defRPr sz="900" b="1" baseline="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Date</a:t>
            </a:r>
          </a:p>
        </p:txBody>
      </p:sp>
      <p:sp>
        <p:nvSpPr>
          <p:cNvPr id="7" name="Picture Placeholder 6"/>
          <p:cNvSpPr>
            <a:spLocks noGrp="1" noChangeAspect="1"/>
          </p:cNvSpPr>
          <p:nvPr>
            <p:ph type="pic" sz="quarter" idx="14" hasCustomPrompt="1"/>
          </p:nvPr>
        </p:nvSpPr>
        <p:spPr>
          <a:xfrm>
            <a:off x="813903" y="2469555"/>
            <a:ext cx="2026195" cy="827555"/>
          </a:xfrm>
        </p:spPr>
        <p:txBody>
          <a:bodyPr anchor="ctr">
            <a:normAutofit/>
          </a:bodyPr>
          <a:lstStyle>
            <a:lvl1pPr marL="0" indent="0" algn="ctr">
              <a:buNone/>
              <a:defRPr sz="1200"/>
            </a:lvl1pPr>
          </a:lstStyle>
          <a:p>
            <a:r>
              <a:rPr lang="en-CA" dirty="0" smtClean="0"/>
              <a:t>Client Logo</a:t>
            </a:r>
            <a:endParaRPr lang="en-CA" dirty="0"/>
          </a:p>
        </p:txBody>
      </p:sp>
      <p:sp>
        <p:nvSpPr>
          <p:cNvPr id="17" name="Text Placeholder 25"/>
          <p:cNvSpPr>
            <a:spLocks noGrp="1"/>
          </p:cNvSpPr>
          <p:nvPr>
            <p:ph type="body" sz="quarter" idx="15" hasCustomPrompt="1"/>
          </p:nvPr>
        </p:nvSpPr>
        <p:spPr>
          <a:xfrm>
            <a:off x="813903" y="5069195"/>
            <a:ext cx="2026195" cy="248266"/>
          </a:xfrm>
        </p:spPr>
        <p:txBody>
          <a:bodyPr anchor="ctr"/>
          <a:lstStyle>
            <a:lvl1pPr marL="0" indent="0" algn="ctr">
              <a:buNone/>
              <a:defRPr sz="1500" b="1" baseline="0">
                <a:solidFill>
                  <a:schemeClr val="accent1"/>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Transaction $</a:t>
            </a:r>
          </a:p>
        </p:txBody>
      </p:sp>
      <p:sp>
        <p:nvSpPr>
          <p:cNvPr id="18" name="Text Placeholder 25"/>
          <p:cNvSpPr>
            <a:spLocks noGrp="1"/>
          </p:cNvSpPr>
          <p:nvPr>
            <p:ph type="body" sz="quarter" idx="16" hasCustomPrompt="1"/>
          </p:nvPr>
        </p:nvSpPr>
        <p:spPr>
          <a:xfrm>
            <a:off x="813903" y="3522784"/>
            <a:ext cx="2026195" cy="1294611"/>
          </a:xfrm>
        </p:spPr>
        <p:txBody>
          <a:bodyPr anchor="ctr"/>
          <a:lstStyle>
            <a:lvl1pPr marL="0" indent="0" algn="ctr">
              <a:buNone/>
              <a:defRPr sz="1200" b="0" baseline="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Details of deal</a:t>
            </a:r>
          </a:p>
        </p:txBody>
      </p:sp>
      <p:sp>
        <p:nvSpPr>
          <p:cNvPr id="44" name="Round Single Corner Rectangle 43"/>
          <p:cNvSpPr/>
          <p:nvPr userDrawn="1"/>
        </p:nvSpPr>
        <p:spPr>
          <a:xfrm flipV="1">
            <a:off x="3401108" y="2025418"/>
            <a:ext cx="2341857" cy="3993780"/>
          </a:xfrm>
          <a:prstGeom prst="round1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350"/>
          </a:p>
        </p:txBody>
      </p:sp>
      <p:sp>
        <p:nvSpPr>
          <p:cNvPr id="45" name="Text Placeholder 25"/>
          <p:cNvSpPr>
            <a:spLocks noGrp="1"/>
          </p:cNvSpPr>
          <p:nvPr>
            <p:ph type="body" sz="quarter" idx="17" hasCustomPrompt="1"/>
          </p:nvPr>
        </p:nvSpPr>
        <p:spPr>
          <a:xfrm>
            <a:off x="3558940" y="2126243"/>
            <a:ext cx="2026195" cy="248266"/>
          </a:xfrm>
        </p:spPr>
        <p:txBody>
          <a:bodyPr anchor="ctr"/>
          <a:lstStyle>
            <a:lvl1pPr marL="0" indent="0" algn="ctr">
              <a:buNone/>
              <a:defRPr sz="900" b="1" baseline="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Date</a:t>
            </a:r>
          </a:p>
        </p:txBody>
      </p:sp>
      <p:sp>
        <p:nvSpPr>
          <p:cNvPr id="46" name="Picture Placeholder 6"/>
          <p:cNvSpPr>
            <a:spLocks noGrp="1" noChangeAspect="1"/>
          </p:cNvSpPr>
          <p:nvPr>
            <p:ph type="pic" sz="quarter" idx="18" hasCustomPrompt="1"/>
          </p:nvPr>
        </p:nvSpPr>
        <p:spPr>
          <a:xfrm>
            <a:off x="3558940" y="2469555"/>
            <a:ext cx="2026195" cy="827555"/>
          </a:xfrm>
        </p:spPr>
        <p:txBody>
          <a:bodyPr anchor="ctr">
            <a:normAutofit/>
          </a:bodyPr>
          <a:lstStyle>
            <a:lvl1pPr marL="0" indent="0" algn="ctr">
              <a:buNone/>
              <a:defRPr sz="1200"/>
            </a:lvl1pPr>
          </a:lstStyle>
          <a:p>
            <a:r>
              <a:rPr lang="en-CA" dirty="0" smtClean="0"/>
              <a:t>Client Logo</a:t>
            </a:r>
            <a:endParaRPr lang="en-CA" dirty="0"/>
          </a:p>
        </p:txBody>
      </p:sp>
      <p:sp>
        <p:nvSpPr>
          <p:cNvPr id="47" name="Text Placeholder 25"/>
          <p:cNvSpPr>
            <a:spLocks noGrp="1"/>
          </p:cNvSpPr>
          <p:nvPr>
            <p:ph type="body" sz="quarter" idx="19" hasCustomPrompt="1"/>
          </p:nvPr>
        </p:nvSpPr>
        <p:spPr>
          <a:xfrm>
            <a:off x="3558940" y="5069195"/>
            <a:ext cx="2026195" cy="248266"/>
          </a:xfrm>
        </p:spPr>
        <p:txBody>
          <a:bodyPr anchor="ctr"/>
          <a:lstStyle>
            <a:lvl1pPr marL="0" indent="0" algn="ctr">
              <a:buNone/>
              <a:defRPr sz="1500" b="1" baseline="0">
                <a:solidFill>
                  <a:schemeClr val="accent1"/>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Transaction $</a:t>
            </a:r>
          </a:p>
        </p:txBody>
      </p:sp>
      <p:sp>
        <p:nvSpPr>
          <p:cNvPr id="48" name="Text Placeholder 25"/>
          <p:cNvSpPr>
            <a:spLocks noGrp="1"/>
          </p:cNvSpPr>
          <p:nvPr>
            <p:ph type="body" sz="quarter" idx="20" hasCustomPrompt="1"/>
          </p:nvPr>
        </p:nvSpPr>
        <p:spPr>
          <a:xfrm>
            <a:off x="3558940" y="3522784"/>
            <a:ext cx="2026195" cy="1294611"/>
          </a:xfrm>
        </p:spPr>
        <p:txBody>
          <a:bodyPr anchor="ctr"/>
          <a:lstStyle>
            <a:lvl1pPr marL="0" indent="0" algn="ctr">
              <a:buNone/>
              <a:defRPr sz="1200" b="0" baseline="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Details of deal</a:t>
            </a:r>
          </a:p>
        </p:txBody>
      </p:sp>
      <p:sp>
        <p:nvSpPr>
          <p:cNvPr id="50" name="Round Single Corner Rectangle 49"/>
          <p:cNvSpPr/>
          <p:nvPr userDrawn="1"/>
        </p:nvSpPr>
        <p:spPr>
          <a:xfrm flipV="1">
            <a:off x="6147800" y="2025418"/>
            <a:ext cx="2341857" cy="3993780"/>
          </a:xfrm>
          <a:prstGeom prst="round1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350"/>
          </a:p>
        </p:txBody>
      </p:sp>
      <p:sp>
        <p:nvSpPr>
          <p:cNvPr id="51" name="Text Placeholder 25"/>
          <p:cNvSpPr>
            <a:spLocks noGrp="1"/>
          </p:cNvSpPr>
          <p:nvPr>
            <p:ph type="body" sz="quarter" idx="21" hasCustomPrompt="1"/>
          </p:nvPr>
        </p:nvSpPr>
        <p:spPr>
          <a:xfrm>
            <a:off x="6329694" y="2126243"/>
            <a:ext cx="2026195" cy="248266"/>
          </a:xfrm>
        </p:spPr>
        <p:txBody>
          <a:bodyPr anchor="ctr"/>
          <a:lstStyle>
            <a:lvl1pPr marL="0" indent="0" algn="ctr">
              <a:buNone/>
              <a:defRPr sz="900" b="1" baseline="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Date</a:t>
            </a:r>
          </a:p>
        </p:txBody>
      </p:sp>
      <p:sp>
        <p:nvSpPr>
          <p:cNvPr id="52" name="Picture Placeholder 6"/>
          <p:cNvSpPr>
            <a:spLocks noGrp="1" noChangeAspect="1"/>
          </p:cNvSpPr>
          <p:nvPr>
            <p:ph type="pic" sz="quarter" idx="22" hasCustomPrompt="1"/>
          </p:nvPr>
        </p:nvSpPr>
        <p:spPr>
          <a:xfrm>
            <a:off x="6329695" y="2469555"/>
            <a:ext cx="2026194" cy="827555"/>
          </a:xfrm>
        </p:spPr>
        <p:txBody>
          <a:bodyPr anchor="ctr">
            <a:normAutofit/>
          </a:bodyPr>
          <a:lstStyle>
            <a:lvl1pPr marL="0" indent="0" algn="ctr">
              <a:buNone/>
              <a:defRPr sz="1200"/>
            </a:lvl1pPr>
          </a:lstStyle>
          <a:p>
            <a:r>
              <a:rPr lang="en-CA" dirty="0" smtClean="0"/>
              <a:t>Client Logo</a:t>
            </a:r>
            <a:endParaRPr lang="en-CA" dirty="0"/>
          </a:p>
        </p:txBody>
      </p:sp>
      <p:sp>
        <p:nvSpPr>
          <p:cNvPr id="53" name="Text Placeholder 25"/>
          <p:cNvSpPr>
            <a:spLocks noGrp="1"/>
          </p:cNvSpPr>
          <p:nvPr>
            <p:ph type="body" sz="quarter" idx="23" hasCustomPrompt="1"/>
          </p:nvPr>
        </p:nvSpPr>
        <p:spPr>
          <a:xfrm>
            <a:off x="6329694" y="5069195"/>
            <a:ext cx="2026195" cy="248266"/>
          </a:xfrm>
        </p:spPr>
        <p:txBody>
          <a:bodyPr anchor="ctr"/>
          <a:lstStyle>
            <a:lvl1pPr marL="0" indent="0" algn="ctr">
              <a:buNone/>
              <a:defRPr sz="1500" b="1" baseline="0">
                <a:solidFill>
                  <a:schemeClr val="accent1"/>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Transaction $</a:t>
            </a:r>
          </a:p>
        </p:txBody>
      </p:sp>
      <p:sp>
        <p:nvSpPr>
          <p:cNvPr id="54" name="Text Placeholder 25"/>
          <p:cNvSpPr>
            <a:spLocks noGrp="1"/>
          </p:cNvSpPr>
          <p:nvPr>
            <p:ph type="body" sz="quarter" idx="24" hasCustomPrompt="1"/>
          </p:nvPr>
        </p:nvSpPr>
        <p:spPr>
          <a:xfrm>
            <a:off x="6329694" y="3522784"/>
            <a:ext cx="2026195" cy="1294611"/>
          </a:xfrm>
        </p:spPr>
        <p:txBody>
          <a:bodyPr anchor="ctr"/>
          <a:lstStyle>
            <a:lvl1pPr marL="0" indent="0" algn="ctr">
              <a:buNone/>
              <a:defRPr sz="1200" b="0" baseline="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Details of deal</a:t>
            </a:r>
          </a:p>
        </p:txBody>
      </p:sp>
      <p:sp>
        <p:nvSpPr>
          <p:cNvPr id="28" name="Slide Number Placeholder 3"/>
          <p:cNvSpPr>
            <a:spLocks noGrp="1"/>
          </p:cNvSpPr>
          <p:nvPr>
            <p:ph type="sldNum" sz="quarter" idx="4"/>
          </p:nvPr>
        </p:nvSpPr>
        <p:spPr>
          <a:xfrm>
            <a:off x="1" y="6273801"/>
            <a:ext cx="446049" cy="591479"/>
          </a:xfrm>
          <a:prstGeom prst="rect">
            <a:avLst/>
          </a:prstGeom>
        </p:spPr>
        <p:txBody>
          <a:bodyPr vert="horz" lIns="91440" tIns="45720" rIns="91440" bIns="45720" rtlCol="0" anchor="ctr"/>
          <a:lstStyle>
            <a:lvl1pPr algn="ctr">
              <a:defRPr sz="750" i="0">
                <a:solidFill>
                  <a:schemeClr val="tx1">
                    <a:tint val="75000"/>
                  </a:schemeClr>
                </a:solidFill>
              </a:defRPr>
            </a:lvl1pPr>
          </a:lstStyle>
          <a:p>
            <a:fld id="{7ED523C7-19E8-B540-9857-8D49DD13762D}" type="slidenum">
              <a:rPr lang="en-CA" smtClean="0"/>
              <a:pPr/>
              <a:t>‹#›</a:t>
            </a:fld>
            <a:endParaRPr lang="en-CA" dirty="0"/>
          </a:p>
        </p:txBody>
      </p:sp>
      <p:pic>
        <p:nvPicPr>
          <p:cNvPr id="24" name="Picture 23"/>
          <p:cNvPicPr>
            <a:picLocks noChangeAspect="1"/>
          </p:cNvPicPr>
          <p:nvPr userDrawn="1"/>
        </p:nvPicPr>
        <p:blipFill>
          <a:blip r:embed="rId2"/>
          <a:stretch>
            <a:fillRect/>
          </a:stretch>
        </p:blipFill>
        <p:spPr>
          <a:xfrm>
            <a:off x="0" y="-5469"/>
            <a:ext cx="9144000" cy="1371600"/>
          </a:xfrm>
          <a:prstGeom prst="rect">
            <a:avLst/>
          </a:prstGeom>
        </p:spPr>
      </p:pic>
      <p:sp>
        <p:nvSpPr>
          <p:cNvPr id="29" name="Title 1"/>
          <p:cNvSpPr>
            <a:spLocks noGrp="1"/>
          </p:cNvSpPr>
          <p:nvPr>
            <p:ph type="title"/>
          </p:nvPr>
        </p:nvSpPr>
        <p:spPr>
          <a:xfrm>
            <a:off x="358775" y="195256"/>
            <a:ext cx="7176119" cy="1013800"/>
          </a:xfrm>
          <a:prstGeom prst="rect">
            <a:avLst/>
          </a:prstGeom>
        </p:spPr>
        <p:txBody>
          <a:bodyPr anchor="ctr" anchorCtr="0"/>
          <a:lstStyle>
            <a:lvl1pPr>
              <a:defRPr sz="2400" b="1" i="0" baseline="0">
                <a:solidFill>
                  <a:schemeClr val="bg1"/>
                </a:solidFill>
              </a:defRPr>
            </a:lvl1pPr>
          </a:lstStyle>
          <a:p>
            <a:r>
              <a:rPr lang="en-US" smtClean="0"/>
              <a:t>Click to edit Master title style</a:t>
            </a:r>
            <a:endParaRPr lang="en-US" dirty="0"/>
          </a:p>
        </p:txBody>
      </p:sp>
      <p:pic>
        <p:nvPicPr>
          <p:cNvPr id="30" name="Picture 29"/>
          <p:cNvPicPr>
            <a:picLocks noChangeAspect="1"/>
          </p:cNvPicPr>
          <p:nvPr userDrawn="1"/>
        </p:nvPicPr>
        <p:blipFill>
          <a:blip r:embed="rId3">
            <a:alphaModFix amt="35000"/>
          </a:blip>
          <a:stretch>
            <a:fillRect/>
          </a:stretch>
        </p:blipFill>
        <p:spPr>
          <a:xfrm>
            <a:off x="1586694" y="5689385"/>
            <a:ext cx="480610" cy="148760"/>
          </a:xfrm>
          <a:prstGeom prst="rect">
            <a:avLst/>
          </a:prstGeom>
          <a:noFill/>
          <a:ln>
            <a:noFill/>
          </a:ln>
        </p:spPr>
      </p:pic>
      <p:pic>
        <p:nvPicPr>
          <p:cNvPr id="31" name="Picture 30"/>
          <p:cNvPicPr>
            <a:picLocks noChangeAspect="1"/>
          </p:cNvPicPr>
          <p:nvPr userDrawn="1"/>
        </p:nvPicPr>
        <p:blipFill>
          <a:blip r:embed="rId3">
            <a:alphaModFix amt="35000"/>
          </a:blip>
          <a:stretch>
            <a:fillRect/>
          </a:stretch>
        </p:blipFill>
        <p:spPr>
          <a:xfrm>
            <a:off x="4331731" y="5689385"/>
            <a:ext cx="480610" cy="148760"/>
          </a:xfrm>
          <a:prstGeom prst="rect">
            <a:avLst/>
          </a:prstGeom>
          <a:noFill/>
          <a:ln>
            <a:noFill/>
          </a:ln>
        </p:spPr>
      </p:pic>
      <p:pic>
        <p:nvPicPr>
          <p:cNvPr id="32" name="Picture 31"/>
          <p:cNvPicPr>
            <a:picLocks noChangeAspect="1"/>
          </p:cNvPicPr>
          <p:nvPr userDrawn="1"/>
        </p:nvPicPr>
        <p:blipFill>
          <a:blip r:embed="rId3">
            <a:alphaModFix amt="35000"/>
          </a:blip>
          <a:stretch>
            <a:fillRect/>
          </a:stretch>
        </p:blipFill>
        <p:spPr>
          <a:xfrm>
            <a:off x="7102486" y="5689385"/>
            <a:ext cx="480610" cy="148760"/>
          </a:xfrm>
          <a:prstGeom prst="rect">
            <a:avLst/>
          </a:prstGeom>
          <a:noFill/>
          <a:ln>
            <a:noFill/>
          </a:ln>
        </p:spPr>
      </p:pic>
      <p:sp>
        <p:nvSpPr>
          <p:cNvPr id="2" name="Footer Placeholder 1"/>
          <p:cNvSpPr>
            <a:spLocks noGrp="1"/>
          </p:cNvSpPr>
          <p:nvPr>
            <p:ph type="ftr" sz="quarter" idx="25"/>
          </p:nvPr>
        </p:nvSpPr>
        <p:spPr/>
        <p:txBody>
          <a:bodyPr/>
          <a:lstStyle/>
          <a:p>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eal Tombstones - Mergers &amp; Acquisitions">
    <p:bg>
      <p:bgPr>
        <a:solidFill>
          <a:schemeClr val="bg1"/>
        </a:solidFill>
        <a:effectLst/>
      </p:bgPr>
    </p:bg>
    <p:spTree>
      <p:nvGrpSpPr>
        <p:cNvPr id="1" name=""/>
        <p:cNvGrpSpPr/>
        <p:nvPr/>
      </p:nvGrpSpPr>
      <p:grpSpPr>
        <a:xfrm>
          <a:off x="0" y="0"/>
          <a:ext cx="0" cy="0"/>
          <a:chOff x="0" y="0"/>
          <a:chExt cx="0" cy="0"/>
        </a:xfrm>
      </p:grpSpPr>
      <p:sp>
        <p:nvSpPr>
          <p:cNvPr id="5" name="Round Single Corner Rectangle 4"/>
          <p:cNvSpPr/>
          <p:nvPr userDrawn="1"/>
        </p:nvSpPr>
        <p:spPr>
          <a:xfrm flipV="1">
            <a:off x="656071" y="2025418"/>
            <a:ext cx="2341857" cy="3993780"/>
          </a:xfrm>
          <a:prstGeom prst="round1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350"/>
          </a:p>
        </p:txBody>
      </p:sp>
      <p:sp>
        <p:nvSpPr>
          <p:cNvPr id="13" name="Text Placeholder 25"/>
          <p:cNvSpPr>
            <a:spLocks noGrp="1"/>
          </p:cNvSpPr>
          <p:nvPr>
            <p:ph type="body" sz="quarter" idx="13" hasCustomPrompt="1"/>
          </p:nvPr>
        </p:nvSpPr>
        <p:spPr>
          <a:xfrm>
            <a:off x="813903" y="2126243"/>
            <a:ext cx="2026195" cy="248266"/>
          </a:xfrm>
        </p:spPr>
        <p:txBody>
          <a:bodyPr anchor="ctr"/>
          <a:lstStyle>
            <a:lvl1pPr marL="0" indent="0" algn="ctr">
              <a:buNone/>
              <a:defRPr sz="900" b="1" baseline="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Date</a:t>
            </a:r>
          </a:p>
        </p:txBody>
      </p:sp>
      <p:sp>
        <p:nvSpPr>
          <p:cNvPr id="7" name="Picture Placeholder 6"/>
          <p:cNvSpPr>
            <a:spLocks noGrp="1" noChangeAspect="1"/>
          </p:cNvSpPr>
          <p:nvPr>
            <p:ph type="pic" sz="quarter" idx="14" hasCustomPrompt="1"/>
          </p:nvPr>
        </p:nvSpPr>
        <p:spPr>
          <a:xfrm>
            <a:off x="813903" y="2467065"/>
            <a:ext cx="2026195" cy="827555"/>
          </a:xfrm>
        </p:spPr>
        <p:txBody>
          <a:bodyPr anchor="ctr">
            <a:normAutofit/>
          </a:bodyPr>
          <a:lstStyle>
            <a:lvl1pPr marL="0" indent="0" algn="ctr">
              <a:buNone/>
              <a:defRPr sz="1200"/>
            </a:lvl1pPr>
          </a:lstStyle>
          <a:p>
            <a:r>
              <a:rPr lang="en-CA" dirty="0" smtClean="0"/>
              <a:t>Logo</a:t>
            </a:r>
            <a:endParaRPr lang="en-CA" dirty="0"/>
          </a:p>
        </p:txBody>
      </p:sp>
      <p:sp>
        <p:nvSpPr>
          <p:cNvPr id="18" name="Text Placeholder 25"/>
          <p:cNvSpPr>
            <a:spLocks noGrp="1"/>
          </p:cNvSpPr>
          <p:nvPr>
            <p:ph type="body" sz="quarter" idx="16" hasCustomPrompt="1"/>
          </p:nvPr>
        </p:nvSpPr>
        <p:spPr>
          <a:xfrm>
            <a:off x="813903" y="3387174"/>
            <a:ext cx="2026195" cy="245252"/>
          </a:xfrm>
        </p:spPr>
        <p:txBody>
          <a:bodyPr anchor="ctr"/>
          <a:lstStyle>
            <a:lvl1pPr marL="0" indent="0" algn="ctr">
              <a:buNone/>
              <a:defRPr sz="900" b="0" baseline="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Details of deal</a:t>
            </a:r>
          </a:p>
        </p:txBody>
      </p:sp>
      <p:sp>
        <p:nvSpPr>
          <p:cNvPr id="22" name="Picture Placeholder 6"/>
          <p:cNvSpPr>
            <a:spLocks noGrp="1" noChangeAspect="1"/>
          </p:cNvSpPr>
          <p:nvPr>
            <p:ph type="pic" sz="quarter" idx="17" hasCustomPrompt="1"/>
          </p:nvPr>
        </p:nvSpPr>
        <p:spPr>
          <a:xfrm>
            <a:off x="813903" y="3724982"/>
            <a:ext cx="2026195" cy="827555"/>
          </a:xfrm>
        </p:spPr>
        <p:txBody>
          <a:bodyPr anchor="ctr">
            <a:normAutofit/>
          </a:bodyPr>
          <a:lstStyle>
            <a:lvl1pPr marL="0" indent="0" algn="ctr">
              <a:buNone/>
              <a:defRPr sz="1200"/>
            </a:lvl1pPr>
          </a:lstStyle>
          <a:p>
            <a:r>
              <a:rPr lang="en-CA" dirty="0" smtClean="0"/>
              <a:t>Logo</a:t>
            </a:r>
            <a:endParaRPr lang="en-CA" dirty="0"/>
          </a:p>
        </p:txBody>
      </p:sp>
      <p:sp>
        <p:nvSpPr>
          <p:cNvPr id="23" name="Text Placeholder 25"/>
          <p:cNvSpPr>
            <a:spLocks noGrp="1"/>
          </p:cNvSpPr>
          <p:nvPr>
            <p:ph type="body" sz="quarter" idx="18" hasCustomPrompt="1"/>
          </p:nvPr>
        </p:nvSpPr>
        <p:spPr>
          <a:xfrm>
            <a:off x="813903" y="4645091"/>
            <a:ext cx="2026195" cy="936120"/>
          </a:xfrm>
        </p:spPr>
        <p:txBody>
          <a:bodyPr anchor="ctr"/>
          <a:lstStyle>
            <a:lvl1pPr marL="0" indent="0" algn="ctr">
              <a:buNone/>
              <a:defRPr sz="1050" b="0" baseline="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smtClean="0"/>
              <a:t>Transaction Text</a:t>
            </a:r>
            <a:endParaRPr lang="en-US" dirty="0" smtClean="0"/>
          </a:p>
        </p:txBody>
      </p:sp>
      <p:sp>
        <p:nvSpPr>
          <p:cNvPr id="12" name="Round Single Corner Rectangle 11"/>
          <p:cNvSpPr/>
          <p:nvPr userDrawn="1"/>
        </p:nvSpPr>
        <p:spPr>
          <a:xfrm flipV="1">
            <a:off x="3401072" y="2025418"/>
            <a:ext cx="2341857" cy="3993780"/>
          </a:xfrm>
          <a:prstGeom prst="round1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350"/>
          </a:p>
        </p:txBody>
      </p:sp>
      <p:sp>
        <p:nvSpPr>
          <p:cNvPr id="14" name="Text Placeholder 25"/>
          <p:cNvSpPr>
            <a:spLocks noGrp="1"/>
          </p:cNvSpPr>
          <p:nvPr>
            <p:ph type="body" sz="quarter" idx="19" hasCustomPrompt="1"/>
          </p:nvPr>
        </p:nvSpPr>
        <p:spPr>
          <a:xfrm>
            <a:off x="3558903" y="2126243"/>
            <a:ext cx="2026195" cy="248266"/>
          </a:xfrm>
        </p:spPr>
        <p:txBody>
          <a:bodyPr anchor="ctr"/>
          <a:lstStyle>
            <a:lvl1pPr marL="0" indent="0" algn="ctr">
              <a:buNone/>
              <a:defRPr sz="900" b="1" baseline="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Date</a:t>
            </a:r>
          </a:p>
        </p:txBody>
      </p:sp>
      <p:sp>
        <p:nvSpPr>
          <p:cNvPr id="15" name="Picture Placeholder 6"/>
          <p:cNvSpPr>
            <a:spLocks noGrp="1" noChangeAspect="1"/>
          </p:cNvSpPr>
          <p:nvPr>
            <p:ph type="pic" sz="quarter" idx="20" hasCustomPrompt="1"/>
          </p:nvPr>
        </p:nvSpPr>
        <p:spPr>
          <a:xfrm>
            <a:off x="3558904" y="2467065"/>
            <a:ext cx="2026194" cy="827555"/>
          </a:xfrm>
        </p:spPr>
        <p:txBody>
          <a:bodyPr anchor="ctr">
            <a:normAutofit/>
          </a:bodyPr>
          <a:lstStyle>
            <a:lvl1pPr marL="0" indent="0" algn="ctr">
              <a:buNone/>
              <a:defRPr sz="1200"/>
            </a:lvl1pPr>
          </a:lstStyle>
          <a:p>
            <a:r>
              <a:rPr lang="en-CA" dirty="0" smtClean="0"/>
              <a:t>Logo</a:t>
            </a:r>
            <a:endParaRPr lang="en-CA" dirty="0"/>
          </a:p>
        </p:txBody>
      </p:sp>
      <p:sp>
        <p:nvSpPr>
          <p:cNvPr id="16" name="Text Placeholder 25"/>
          <p:cNvSpPr>
            <a:spLocks noGrp="1"/>
          </p:cNvSpPr>
          <p:nvPr>
            <p:ph type="body" sz="quarter" idx="21" hasCustomPrompt="1"/>
          </p:nvPr>
        </p:nvSpPr>
        <p:spPr>
          <a:xfrm>
            <a:off x="3558903" y="3387174"/>
            <a:ext cx="2026195" cy="245252"/>
          </a:xfrm>
        </p:spPr>
        <p:txBody>
          <a:bodyPr anchor="ctr"/>
          <a:lstStyle>
            <a:lvl1pPr marL="0" indent="0" algn="ctr">
              <a:buNone/>
              <a:defRPr sz="900" b="0" baseline="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Details of deal</a:t>
            </a:r>
          </a:p>
        </p:txBody>
      </p:sp>
      <p:sp>
        <p:nvSpPr>
          <p:cNvPr id="19" name="Picture Placeholder 6"/>
          <p:cNvSpPr>
            <a:spLocks noGrp="1" noChangeAspect="1"/>
          </p:cNvSpPr>
          <p:nvPr>
            <p:ph type="pic" sz="quarter" idx="22" hasCustomPrompt="1"/>
          </p:nvPr>
        </p:nvSpPr>
        <p:spPr>
          <a:xfrm>
            <a:off x="3558904" y="3724982"/>
            <a:ext cx="2026194" cy="827555"/>
          </a:xfrm>
        </p:spPr>
        <p:txBody>
          <a:bodyPr anchor="ctr">
            <a:normAutofit/>
          </a:bodyPr>
          <a:lstStyle>
            <a:lvl1pPr marL="0" indent="0" algn="ctr">
              <a:buNone/>
              <a:defRPr sz="1200"/>
            </a:lvl1pPr>
          </a:lstStyle>
          <a:p>
            <a:r>
              <a:rPr lang="en-CA" dirty="0" smtClean="0"/>
              <a:t>Logo</a:t>
            </a:r>
            <a:endParaRPr lang="en-CA" dirty="0"/>
          </a:p>
        </p:txBody>
      </p:sp>
      <p:sp>
        <p:nvSpPr>
          <p:cNvPr id="20" name="Text Placeholder 25"/>
          <p:cNvSpPr>
            <a:spLocks noGrp="1"/>
          </p:cNvSpPr>
          <p:nvPr>
            <p:ph type="body" sz="quarter" idx="23" hasCustomPrompt="1"/>
          </p:nvPr>
        </p:nvSpPr>
        <p:spPr>
          <a:xfrm>
            <a:off x="3558903" y="4645091"/>
            <a:ext cx="2026195" cy="936120"/>
          </a:xfrm>
        </p:spPr>
        <p:txBody>
          <a:bodyPr anchor="ctr"/>
          <a:lstStyle>
            <a:lvl1pPr marL="0" indent="0" algn="ctr">
              <a:buNone/>
              <a:defRPr sz="1050" b="0" baseline="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smtClean="0"/>
              <a:t>Transaction Text</a:t>
            </a:r>
            <a:endParaRPr lang="en-US" dirty="0" smtClean="0"/>
          </a:p>
        </p:txBody>
      </p:sp>
      <p:sp>
        <p:nvSpPr>
          <p:cNvPr id="21" name="Round Single Corner Rectangle 20"/>
          <p:cNvSpPr/>
          <p:nvPr userDrawn="1"/>
        </p:nvSpPr>
        <p:spPr>
          <a:xfrm flipV="1">
            <a:off x="6146072" y="2025418"/>
            <a:ext cx="2341857" cy="3993780"/>
          </a:xfrm>
          <a:prstGeom prst="round1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350"/>
          </a:p>
        </p:txBody>
      </p:sp>
      <p:sp>
        <p:nvSpPr>
          <p:cNvPr id="24" name="Text Placeholder 25"/>
          <p:cNvSpPr>
            <a:spLocks noGrp="1"/>
          </p:cNvSpPr>
          <p:nvPr>
            <p:ph type="body" sz="quarter" idx="24" hasCustomPrompt="1"/>
          </p:nvPr>
        </p:nvSpPr>
        <p:spPr>
          <a:xfrm>
            <a:off x="6303904" y="2126243"/>
            <a:ext cx="2026195" cy="248266"/>
          </a:xfrm>
        </p:spPr>
        <p:txBody>
          <a:bodyPr anchor="ctr"/>
          <a:lstStyle>
            <a:lvl1pPr marL="0" indent="0" algn="ctr">
              <a:buNone/>
              <a:defRPr sz="900" b="1" baseline="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Date</a:t>
            </a:r>
          </a:p>
        </p:txBody>
      </p:sp>
      <p:sp>
        <p:nvSpPr>
          <p:cNvPr id="25" name="Picture Placeholder 6"/>
          <p:cNvSpPr>
            <a:spLocks noGrp="1" noChangeAspect="1"/>
          </p:cNvSpPr>
          <p:nvPr>
            <p:ph type="pic" sz="quarter" idx="25" hasCustomPrompt="1"/>
          </p:nvPr>
        </p:nvSpPr>
        <p:spPr>
          <a:xfrm>
            <a:off x="6303904" y="2467065"/>
            <a:ext cx="2026195" cy="827555"/>
          </a:xfrm>
        </p:spPr>
        <p:txBody>
          <a:bodyPr anchor="ctr">
            <a:normAutofit/>
          </a:bodyPr>
          <a:lstStyle>
            <a:lvl1pPr marL="0" indent="0" algn="ctr">
              <a:buNone/>
              <a:defRPr sz="1200"/>
            </a:lvl1pPr>
          </a:lstStyle>
          <a:p>
            <a:r>
              <a:rPr lang="en-CA" dirty="0" smtClean="0"/>
              <a:t>Logo</a:t>
            </a:r>
            <a:endParaRPr lang="en-CA" dirty="0"/>
          </a:p>
        </p:txBody>
      </p:sp>
      <p:sp>
        <p:nvSpPr>
          <p:cNvPr id="26" name="Text Placeholder 25"/>
          <p:cNvSpPr>
            <a:spLocks noGrp="1"/>
          </p:cNvSpPr>
          <p:nvPr>
            <p:ph type="body" sz="quarter" idx="26" hasCustomPrompt="1"/>
          </p:nvPr>
        </p:nvSpPr>
        <p:spPr>
          <a:xfrm>
            <a:off x="6303904" y="3387174"/>
            <a:ext cx="2026195" cy="245252"/>
          </a:xfrm>
        </p:spPr>
        <p:txBody>
          <a:bodyPr anchor="ctr"/>
          <a:lstStyle>
            <a:lvl1pPr marL="0" indent="0" algn="ctr">
              <a:buNone/>
              <a:defRPr sz="900" b="0" baseline="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Details of deal</a:t>
            </a:r>
          </a:p>
        </p:txBody>
      </p:sp>
      <p:sp>
        <p:nvSpPr>
          <p:cNvPr id="28" name="Picture Placeholder 6"/>
          <p:cNvSpPr>
            <a:spLocks noGrp="1" noChangeAspect="1"/>
          </p:cNvSpPr>
          <p:nvPr>
            <p:ph type="pic" sz="quarter" idx="27" hasCustomPrompt="1"/>
          </p:nvPr>
        </p:nvSpPr>
        <p:spPr>
          <a:xfrm>
            <a:off x="6303904" y="3724982"/>
            <a:ext cx="2026195" cy="827555"/>
          </a:xfrm>
        </p:spPr>
        <p:txBody>
          <a:bodyPr anchor="ctr">
            <a:normAutofit/>
          </a:bodyPr>
          <a:lstStyle>
            <a:lvl1pPr marL="0" indent="0" algn="ctr">
              <a:buNone/>
              <a:defRPr sz="1200"/>
            </a:lvl1pPr>
          </a:lstStyle>
          <a:p>
            <a:r>
              <a:rPr lang="en-CA" dirty="0" smtClean="0"/>
              <a:t>Logo</a:t>
            </a:r>
            <a:endParaRPr lang="en-CA" dirty="0"/>
          </a:p>
        </p:txBody>
      </p:sp>
      <p:sp>
        <p:nvSpPr>
          <p:cNvPr id="29" name="Text Placeholder 25"/>
          <p:cNvSpPr>
            <a:spLocks noGrp="1"/>
          </p:cNvSpPr>
          <p:nvPr>
            <p:ph type="body" sz="quarter" idx="28" hasCustomPrompt="1"/>
          </p:nvPr>
        </p:nvSpPr>
        <p:spPr>
          <a:xfrm>
            <a:off x="6303904" y="4645091"/>
            <a:ext cx="2026195" cy="936120"/>
          </a:xfrm>
        </p:spPr>
        <p:txBody>
          <a:bodyPr anchor="ctr"/>
          <a:lstStyle>
            <a:lvl1pPr marL="0" indent="0" algn="ctr">
              <a:buNone/>
              <a:defRPr sz="1050" b="0" baseline="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smtClean="0"/>
              <a:t>Transaction Text</a:t>
            </a:r>
            <a:endParaRPr lang="en-US" dirty="0" smtClean="0"/>
          </a:p>
        </p:txBody>
      </p:sp>
      <p:sp>
        <p:nvSpPr>
          <p:cNvPr id="33" name="Slide Number Placeholder 3"/>
          <p:cNvSpPr>
            <a:spLocks noGrp="1"/>
          </p:cNvSpPr>
          <p:nvPr>
            <p:ph type="sldNum" sz="quarter" idx="4"/>
          </p:nvPr>
        </p:nvSpPr>
        <p:spPr>
          <a:xfrm>
            <a:off x="1" y="6273801"/>
            <a:ext cx="446049" cy="591479"/>
          </a:xfrm>
          <a:prstGeom prst="rect">
            <a:avLst/>
          </a:prstGeom>
        </p:spPr>
        <p:txBody>
          <a:bodyPr vert="horz" lIns="91440" tIns="45720" rIns="91440" bIns="45720" rtlCol="0" anchor="ctr"/>
          <a:lstStyle>
            <a:lvl1pPr algn="ctr">
              <a:defRPr sz="750" i="0">
                <a:solidFill>
                  <a:schemeClr val="tx1">
                    <a:tint val="75000"/>
                  </a:schemeClr>
                </a:solidFill>
              </a:defRPr>
            </a:lvl1pPr>
          </a:lstStyle>
          <a:p>
            <a:fld id="{7ED523C7-19E8-B540-9857-8D49DD13762D}" type="slidenum">
              <a:rPr lang="en-CA" smtClean="0"/>
              <a:pPr/>
              <a:t>‹#›</a:t>
            </a:fld>
            <a:endParaRPr lang="en-CA" dirty="0"/>
          </a:p>
        </p:txBody>
      </p:sp>
      <p:pic>
        <p:nvPicPr>
          <p:cNvPr id="32" name="Picture 31"/>
          <p:cNvPicPr>
            <a:picLocks noChangeAspect="1"/>
          </p:cNvPicPr>
          <p:nvPr userDrawn="1"/>
        </p:nvPicPr>
        <p:blipFill>
          <a:blip r:embed="rId2"/>
          <a:stretch>
            <a:fillRect/>
          </a:stretch>
        </p:blipFill>
        <p:spPr>
          <a:xfrm>
            <a:off x="0" y="-5469"/>
            <a:ext cx="9144000" cy="1371600"/>
          </a:xfrm>
          <a:prstGeom prst="rect">
            <a:avLst/>
          </a:prstGeom>
        </p:spPr>
      </p:pic>
      <p:sp>
        <p:nvSpPr>
          <p:cNvPr id="34" name="Title 1"/>
          <p:cNvSpPr>
            <a:spLocks noGrp="1"/>
          </p:cNvSpPr>
          <p:nvPr>
            <p:ph type="title"/>
          </p:nvPr>
        </p:nvSpPr>
        <p:spPr>
          <a:xfrm>
            <a:off x="358775" y="195256"/>
            <a:ext cx="7176119" cy="1013800"/>
          </a:xfrm>
          <a:prstGeom prst="rect">
            <a:avLst/>
          </a:prstGeom>
        </p:spPr>
        <p:txBody>
          <a:bodyPr anchor="ctr" anchorCtr="0"/>
          <a:lstStyle>
            <a:lvl1pPr>
              <a:defRPr sz="2400" b="1" i="0" baseline="0">
                <a:solidFill>
                  <a:schemeClr val="bg1"/>
                </a:solidFill>
              </a:defRPr>
            </a:lvl1pPr>
          </a:lstStyle>
          <a:p>
            <a:r>
              <a:rPr lang="en-US" smtClean="0"/>
              <a:t>Click to edit Master title style</a:t>
            </a:r>
            <a:endParaRPr lang="en-US" dirty="0"/>
          </a:p>
        </p:txBody>
      </p:sp>
      <p:pic>
        <p:nvPicPr>
          <p:cNvPr id="35" name="Picture 34"/>
          <p:cNvPicPr>
            <a:picLocks noChangeAspect="1"/>
          </p:cNvPicPr>
          <p:nvPr userDrawn="1"/>
        </p:nvPicPr>
        <p:blipFill>
          <a:blip r:embed="rId3">
            <a:alphaModFix amt="35000"/>
          </a:blip>
          <a:stretch>
            <a:fillRect/>
          </a:stretch>
        </p:blipFill>
        <p:spPr>
          <a:xfrm>
            <a:off x="1586694" y="5689385"/>
            <a:ext cx="480610" cy="148760"/>
          </a:xfrm>
          <a:prstGeom prst="rect">
            <a:avLst/>
          </a:prstGeom>
          <a:noFill/>
          <a:ln>
            <a:noFill/>
          </a:ln>
        </p:spPr>
      </p:pic>
      <p:pic>
        <p:nvPicPr>
          <p:cNvPr id="36" name="Picture 35"/>
          <p:cNvPicPr>
            <a:picLocks noChangeAspect="1"/>
          </p:cNvPicPr>
          <p:nvPr userDrawn="1"/>
        </p:nvPicPr>
        <p:blipFill>
          <a:blip r:embed="rId3">
            <a:alphaModFix amt="35000"/>
          </a:blip>
          <a:stretch>
            <a:fillRect/>
          </a:stretch>
        </p:blipFill>
        <p:spPr>
          <a:xfrm>
            <a:off x="4333445" y="5689385"/>
            <a:ext cx="480610" cy="148760"/>
          </a:xfrm>
          <a:prstGeom prst="rect">
            <a:avLst/>
          </a:prstGeom>
          <a:noFill/>
          <a:ln>
            <a:noFill/>
          </a:ln>
        </p:spPr>
      </p:pic>
      <p:pic>
        <p:nvPicPr>
          <p:cNvPr id="37" name="Picture 36"/>
          <p:cNvPicPr>
            <a:picLocks noChangeAspect="1"/>
          </p:cNvPicPr>
          <p:nvPr userDrawn="1"/>
        </p:nvPicPr>
        <p:blipFill>
          <a:blip r:embed="rId3">
            <a:alphaModFix amt="35000"/>
          </a:blip>
          <a:stretch>
            <a:fillRect/>
          </a:stretch>
        </p:blipFill>
        <p:spPr>
          <a:xfrm>
            <a:off x="7102486" y="5689385"/>
            <a:ext cx="480610" cy="148760"/>
          </a:xfrm>
          <a:prstGeom prst="rect">
            <a:avLst/>
          </a:prstGeom>
          <a:noFill/>
          <a:ln>
            <a:noFill/>
          </a:ln>
        </p:spPr>
      </p:pic>
      <p:sp>
        <p:nvSpPr>
          <p:cNvPr id="2" name="Footer Placeholder 1"/>
          <p:cNvSpPr>
            <a:spLocks noGrp="1"/>
          </p:cNvSpPr>
          <p:nvPr>
            <p:ph type="ftr" sz="quarter" idx="29"/>
          </p:nvPr>
        </p:nvSpPr>
        <p:spPr/>
        <p:txBody>
          <a:bodyPr/>
          <a:lstStyle/>
          <a:p>
            <a:endParaRPr lang="en-US" dirty="0"/>
          </a:p>
        </p:txBody>
      </p:sp>
    </p:spTree>
  </p:cSld>
  <p:clrMapOvr>
    <a:masterClrMapping/>
  </p:clrMapOvr>
</p:sldLayout>
</file>

<file path=ppt/slideLayouts/slideLayout16.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userDrawn="1">
  <p:cSld name="1_Data: Large Stat">
    <p:bg>
      <p:bgPr>
        <a:solidFill>
          <a:schemeClr val="bg1"/>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stretch>
            <a:fillRect/>
          </a:stretch>
        </p:blipFill>
        <p:spPr>
          <a:xfrm>
            <a:off x="0" y="-5469"/>
            <a:ext cx="9144000" cy="1371600"/>
          </a:xfrm>
          <a:prstGeom prst="rect">
            <a:avLst/>
          </a:prstGeom>
        </p:spPr>
      </p:pic>
      <p:sp>
        <p:nvSpPr>
          <p:cNvPr id="2" name="Teardrop 1"/>
          <p:cNvSpPr/>
          <p:nvPr/>
        </p:nvSpPr>
        <p:spPr>
          <a:xfrm>
            <a:off x="679547" y="2208086"/>
            <a:ext cx="3622577" cy="3622577"/>
          </a:xfrm>
          <a:prstGeom prst="teardrop">
            <a:avLst/>
          </a:prstGeom>
          <a:solidFill>
            <a:srgbClr val="002C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350"/>
          </a:p>
        </p:txBody>
      </p:sp>
      <p:sp>
        <p:nvSpPr>
          <p:cNvPr id="4" name="Text Placeholder 3"/>
          <p:cNvSpPr>
            <a:spLocks noGrp="1"/>
          </p:cNvSpPr>
          <p:nvPr>
            <p:ph type="body" sz="quarter" idx="10"/>
          </p:nvPr>
        </p:nvSpPr>
        <p:spPr>
          <a:xfrm>
            <a:off x="4483768" y="2090285"/>
            <a:ext cx="3882189" cy="3787775"/>
          </a:xfrm>
        </p:spPr>
        <p:txBody>
          <a:bodyPr/>
          <a:lstStyle>
            <a:lvl1pPr marL="0" indent="0">
              <a:buNone/>
              <a:defRPr sz="180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smtClean="0"/>
              <a:t>Click to edit Master text styles</a:t>
            </a:r>
          </a:p>
        </p:txBody>
      </p:sp>
      <p:sp>
        <p:nvSpPr>
          <p:cNvPr id="12" name="Text Placeholder 11"/>
          <p:cNvSpPr>
            <a:spLocks noGrp="1"/>
          </p:cNvSpPr>
          <p:nvPr>
            <p:ph type="body" sz="quarter" idx="11" hasCustomPrompt="1"/>
          </p:nvPr>
        </p:nvSpPr>
        <p:spPr>
          <a:xfrm>
            <a:off x="686296" y="2208086"/>
            <a:ext cx="3615829" cy="3625032"/>
          </a:xfrm>
          <a:prstGeom prst="teardrop">
            <a:avLst/>
          </a:prstGeom>
          <a:ln>
            <a:noFill/>
          </a:ln>
        </p:spPr>
        <p:txBody>
          <a:bodyPr anchor="ctr" anchorCtr="0">
            <a:normAutofit/>
          </a:bodyPr>
          <a:lstStyle>
            <a:lvl1pPr marL="0" indent="0" algn="ctr">
              <a:buNone/>
              <a:defRPr sz="7200">
                <a:solidFill>
                  <a:schemeClr val="bg1"/>
                </a:solidFill>
              </a:defRPr>
            </a:lvl1pPr>
            <a:lvl2pPr marL="243000" indent="0" algn="ctr">
              <a:buNone/>
              <a:defRPr>
                <a:solidFill>
                  <a:schemeClr val="bg1"/>
                </a:solidFill>
              </a:defRPr>
            </a:lvl2pPr>
            <a:lvl3pPr marL="472500" indent="0" algn="ctr">
              <a:buNone/>
              <a:defRPr>
                <a:solidFill>
                  <a:schemeClr val="bg1"/>
                </a:solidFill>
              </a:defRPr>
            </a:lvl3pPr>
            <a:lvl4pPr marL="756000" indent="0" algn="ctr">
              <a:buNone/>
              <a:defRPr>
                <a:solidFill>
                  <a:schemeClr val="bg1"/>
                </a:solidFill>
              </a:defRPr>
            </a:lvl4pPr>
            <a:lvl5pPr marL="1026000" indent="0" algn="ctr">
              <a:buNone/>
              <a:defRPr>
                <a:solidFill>
                  <a:schemeClr val="bg1"/>
                </a:solidFill>
              </a:defRPr>
            </a:lvl5pPr>
          </a:lstStyle>
          <a:p>
            <a:pPr lvl="0"/>
            <a:r>
              <a:rPr lang="en-US" dirty="0" smtClean="0"/>
              <a:t>000</a:t>
            </a:r>
          </a:p>
        </p:txBody>
      </p:sp>
      <p:sp>
        <p:nvSpPr>
          <p:cNvPr id="10" name="Slide Number Placeholder 3"/>
          <p:cNvSpPr>
            <a:spLocks noGrp="1"/>
          </p:cNvSpPr>
          <p:nvPr>
            <p:ph type="sldNum" sz="quarter" idx="4"/>
          </p:nvPr>
        </p:nvSpPr>
        <p:spPr>
          <a:xfrm>
            <a:off x="1" y="6273801"/>
            <a:ext cx="446049" cy="591479"/>
          </a:xfrm>
          <a:prstGeom prst="rect">
            <a:avLst/>
          </a:prstGeom>
        </p:spPr>
        <p:txBody>
          <a:bodyPr vert="horz" lIns="91440" tIns="45720" rIns="91440" bIns="45720" rtlCol="0" anchor="ctr"/>
          <a:lstStyle>
            <a:lvl1pPr algn="ctr">
              <a:defRPr sz="750" i="0">
                <a:solidFill>
                  <a:schemeClr val="tx1">
                    <a:tint val="75000"/>
                  </a:schemeClr>
                </a:solidFill>
              </a:defRPr>
            </a:lvl1pPr>
          </a:lstStyle>
          <a:p>
            <a:fld id="{7ED523C7-19E8-B540-9857-8D49DD13762D}" type="slidenum">
              <a:rPr lang="en-CA" smtClean="0"/>
              <a:pPr/>
              <a:t>‹#›</a:t>
            </a:fld>
            <a:endParaRPr lang="en-CA" dirty="0"/>
          </a:p>
        </p:txBody>
      </p:sp>
      <p:sp>
        <p:nvSpPr>
          <p:cNvPr id="14" name="Title 1"/>
          <p:cNvSpPr>
            <a:spLocks noGrp="1"/>
          </p:cNvSpPr>
          <p:nvPr>
            <p:ph type="title"/>
          </p:nvPr>
        </p:nvSpPr>
        <p:spPr>
          <a:xfrm>
            <a:off x="359999" y="195256"/>
            <a:ext cx="7203854" cy="1013800"/>
          </a:xfrm>
          <a:prstGeom prst="rect">
            <a:avLst/>
          </a:prstGeom>
        </p:spPr>
        <p:txBody>
          <a:bodyPr anchor="ctr" anchorCtr="0"/>
          <a:lstStyle>
            <a:lvl1pPr>
              <a:defRPr sz="2400" b="1" i="0" baseline="0">
                <a:solidFill>
                  <a:schemeClr val="bg1"/>
                </a:solidFill>
              </a:defRPr>
            </a:lvl1pPr>
          </a:lstStyle>
          <a:p>
            <a:r>
              <a:rPr lang="en-US" smtClean="0"/>
              <a:t>Click to edit Master title style</a:t>
            </a:r>
            <a:endParaRPr lang="en-US" dirty="0"/>
          </a:p>
        </p:txBody>
      </p:sp>
      <p:sp>
        <p:nvSpPr>
          <p:cNvPr id="3" name="Footer Placeholder 2"/>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1597298742"/>
      </p:ext>
    </p:extLst>
  </p:cSld>
  <p:clrMapOvr>
    <a:masterClrMapping/>
  </p:clrMapOvr>
  <p:timing>
    <p:tnLst>
      <p:par>
        <p:cTn id="1" dur="indefinite" restart="never" nodeType="tmRoot"/>
      </p:par>
    </p:tnLst>
  </p:timing>
</p:sldLayout>
</file>

<file path=ppt/slideLayouts/slideLayout17.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userDrawn="1">
  <p:cSld name="1_Data: 3 Large Stats ">
    <p:bg>
      <p:bgPr>
        <a:solidFill>
          <a:schemeClr val="bg1"/>
        </a:solidFill>
        <a:effectLst/>
      </p:bgPr>
    </p:bg>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stretch>
            <a:fillRect/>
          </a:stretch>
        </p:blipFill>
        <p:spPr>
          <a:xfrm>
            <a:off x="0" y="-5469"/>
            <a:ext cx="9144000" cy="1371600"/>
          </a:xfrm>
          <a:prstGeom prst="rect">
            <a:avLst/>
          </a:prstGeom>
        </p:spPr>
      </p:pic>
      <p:sp>
        <p:nvSpPr>
          <p:cNvPr id="18" name="Text Placeholder 4"/>
          <p:cNvSpPr>
            <a:spLocks noGrp="1"/>
          </p:cNvSpPr>
          <p:nvPr>
            <p:ph type="body" sz="quarter" idx="16" hasCustomPrompt="1"/>
          </p:nvPr>
        </p:nvSpPr>
        <p:spPr>
          <a:xfrm>
            <a:off x="435769" y="5126399"/>
            <a:ext cx="8272337" cy="720000"/>
          </a:xfrm>
        </p:spPr>
        <p:txBody>
          <a:bodyPr/>
          <a:lstStyle>
            <a:lvl1pPr marL="0" indent="0">
              <a:buNone/>
              <a:defRPr sz="105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Notes go here</a:t>
            </a:r>
          </a:p>
        </p:txBody>
      </p:sp>
      <p:sp>
        <p:nvSpPr>
          <p:cNvPr id="17" name="Slide Number Placeholder 3"/>
          <p:cNvSpPr>
            <a:spLocks noGrp="1"/>
          </p:cNvSpPr>
          <p:nvPr>
            <p:ph type="sldNum" sz="quarter" idx="4"/>
          </p:nvPr>
        </p:nvSpPr>
        <p:spPr>
          <a:xfrm>
            <a:off x="1" y="6273801"/>
            <a:ext cx="446049" cy="591479"/>
          </a:xfrm>
          <a:prstGeom prst="rect">
            <a:avLst/>
          </a:prstGeom>
        </p:spPr>
        <p:txBody>
          <a:bodyPr vert="horz" lIns="91440" tIns="45720" rIns="91440" bIns="45720" rtlCol="0" anchor="ctr"/>
          <a:lstStyle>
            <a:lvl1pPr algn="ctr">
              <a:defRPr sz="750" i="0">
                <a:solidFill>
                  <a:schemeClr val="tx1">
                    <a:tint val="75000"/>
                  </a:schemeClr>
                </a:solidFill>
              </a:defRPr>
            </a:lvl1pPr>
          </a:lstStyle>
          <a:p>
            <a:fld id="{7ED523C7-19E8-B540-9857-8D49DD13762D}" type="slidenum">
              <a:rPr lang="en-CA" smtClean="0"/>
              <a:pPr/>
              <a:t>‹#›</a:t>
            </a:fld>
            <a:endParaRPr lang="en-CA" dirty="0"/>
          </a:p>
        </p:txBody>
      </p:sp>
      <p:sp>
        <p:nvSpPr>
          <p:cNvPr id="19" name="Title 1"/>
          <p:cNvSpPr>
            <a:spLocks noGrp="1"/>
          </p:cNvSpPr>
          <p:nvPr>
            <p:ph type="title"/>
          </p:nvPr>
        </p:nvSpPr>
        <p:spPr>
          <a:xfrm>
            <a:off x="359999" y="195256"/>
            <a:ext cx="7187811" cy="1013800"/>
          </a:xfrm>
          <a:prstGeom prst="rect">
            <a:avLst/>
          </a:prstGeom>
        </p:spPr>
        <p:txBody>
          <a:bodyPr anchor="ctr" anchorCtr="0"/>
          <a:lstStyle>
            <a:lvl1pPr>
              <a:defRPr sz="2400" b="1" i="0" baseline="0">
                <a:solidFill>
                  <a:schemeClr val="bg1"/>
                </a:solidFill>
              </a:defRPr>
            </a:lvl1pPr>
          </a:lstStyle>
          <a:p>
            <a:r>
              <a:rPr lang="en-US" smtClean="0"/>
              <a:t>Click to edit Master title style</a:t>
            </a:r>
            <a:endParaRPr lang="en-US" dirty="0"/>
          </a:p>
        </p:txBody>
      </p:sp>
      <p:sp>
        <p:nvSpPr>
          <p:cNvPr id="12" name="Text Placeholder 3"/>
          <p:cNvSpPr>
            <a:spLocks noGrp="1"/>
          </p:cNvSpPr>
          <p:nvPr>
            <p:ph type="body" sz="quarter" idx="12"/>
          </p:nvPr>
        </p:nvSpPr>
        <p:spPr>
          <a:xfrm>
            <a:off x="4579811" y="2449766"/>
            <a:ext cx="1280083" cy="1648991"/>
          </a:xfrm>
        </p:spPr>
        <p:txBody>
          <a:bodyPr/>
          <a:lstStyle>
            <a:lvl1pPr marL="0" indent="0">
              <a:buNone/>
              <a:defRPr sz="160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smtClean="0"/>
              <a:t>Click to edit Master text styles</a:t>
            </a:r>
          </a:p>
        </p:txBody>
      </p:sp>
      <p:sp>
        <p:nvSpPr>
          <p:cNvPr id="14" name="Text Placeholder 11"/>
          <p:cNvSpPr>
            <a:spLocks noGrp="1"/>
          </p:cNvSpPr>
          <p:nvPr>
            <p:ph type="body" sz="quarter" idx="13" hasCustomPrompt="1"/>
          </p:nvPr>
        </p:nvSpPr>
        <p:spPr>
          <a:xfrm>
            <a:off x="3202686" y="2596357"/>
            <a:ext cx="1270509" cy="1269978"/>
          </a:xfrm>
          <a:prstGeom prst="teardrop">
            <a:avLst/>
          </a:prstGeom>
          <a:solidFill>
            <a:schemeClr val="accent2"/>
          </a:solidFill>
        </p:spPr>
        <p:txBody>
          <a:bodyPr anchor="ctr" anchorCtr="0">
            <a:normAutofit/>
          </a:bodyPr>
          <a:lstStyle>
            <a:lvl1pPr marL="0" indent="0" algn="ctr">
              <a:buNone/>
              <a:defRPr sz="3200">
                <a:solidFill>
                  <a:schemeClr val="bg1"/>
                </a:solidFill>
              </a:defRPr>
            </a:lvl1pPr>
            <a:lvl2pPr marL="324000" indent="0" algn="ctr">
              <a:buNone/>
              <a:defRPr>
                <a:solidFill>
                  <a:schemeClr val="bg1"/>
                </a:solidFill>
              </a:defRPr>
            </a:lvl2pPr>
            <a:lvl3pPr marL="630000" indent="0" algn="ctr">
              <a:buNone/>
              <a:defRPr>
                <a:solidFill>
                  <a:schemeClr val="bg1"/>
                </a:solidFill>
              </a:defRPr>
            </a:lvl3pPr>
            <a:lvl4pPr marL="1008000" indent="0" algn="ctr">
              <a:buNone/>
              <a:defRPr>
                <a:solidFill>
                  <a:schemeClr val="bg1"/>
                </a:solidFill>
              </a:defRPr>
            </a:lvl4pPr>
            <a:lvl5pPr marL="1368000" indent="0" algn="ctr">
              <a:buNone/>
              <a:defRPr>
                <a:solidFill>
                  <a:schemeClr val="bg1"/>
                </a:solidFill>
              </a:defRPr>
            </a:lvl5pPr>
          </a:lstStyle>
          <a:p>
            <a:pPr lvl="0"/>
            <a:r>
              <a:rPr lang="en-US" dirty="0" smtClean="0"/>
              <a:t>00</a:t>
            </a:r>
            <a:endParaRPr lang="en-CA" dirty="0"/>
          </a:p>
        </p:txBody>
      </p:sp>
      <p:sp>
        <p:nvSpPr>
          <p:cNvPr id="16" name="Text Placeholder 3"/>
          <p:cNvSpPr>
            <a:spLocks noGrp="1"/>
          </p:cNvSpPr>
          <p:nvPr>
            <p:ph type="body" sz="quarter" idx="17"/>
          </p:nvPr>
        </p:nvSpPr>
        <p:spPr>
          <a:xfrm>
            <a:off x="1820706" y="2467050"/>
            <a:ext cx="1280083" cy="1648991"/>
          </a:xfrm>
        </p:spPr>
        <p:txBody>
          <a:bodyPr/>
          <a:lstStyle>
            <a:lvl1pPr marL="0" indent="0">
              <a:buNone/>
              <a:defRPr sz="160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smtClean="0"/>
              <a:t>Click to edit Master text styles</a:t>
            </a:r>
          </a:p>
        </p:txBody>
      </p:sp>
      <p:sp>
        <p:nvSpPr>
          <p:cNvPr id="20" name="Text Placeholder 11"/>
          <p:cNvSpPr>
            <a:spLocks noGrp="1"/>
          </p:cNvSpPr>
          <p:nvPr>
            <p:ph type="body" sz="quarter" idx="18" hasCustomPrompt="1"/>
          </p:nvPr>
        </p:nvSpPr>
        <p:spPr>
          <a:xfrm>
            <a:off x="435769" y="2596357"/>
            <a:ext cx="1270509" cy="1269978"/>
          </a:xfrm>
          <a:prstGeom prst="teardrop">
            <a:avLst/>
          </a:prstGeom>
          <a:solidFill>
            <a:srgbClr val="002C5F"/>
          </a:solidFill>
        </p:spPr>
        <p:txBody>
          <a:bodyPr anchor="ctr" anchorCtr="0">
            <a:normAutofit/>
          </a:bodyPr>
          <a:lstStyle>
            <a:lvl1pPr marL="0" indent="0" algn="ctr">
              <a:buNone/>
              <a:defRPr sz="3200">
                <a:solidFill>
                  <a:schemeClr val="bg1"/>
                </a:solidFill>
              </a:defRPr>
            </a:lvl1pPr>
            <a:lvl2pPr marL="324000" indent="0" algn="ctr">
              <a:buNone/>
              <a:defRPr>
                <a:solidFill>
                  <a:schemeClr val="bg1"/>
                </a:solidFill>
              </a:defRPr>
            </a:lvl2pPr>
            <a:lvl3pPr marL="630000" indent="0" algn="ctr">
              <a:buNone/>
              <a:defRPr>
                <a:solidFill>
                  <a:schemeClr val="bg1"/>
                </a:solidFill>
              </a:defRPr>
            </a:lvl3pPr>
            <a:lvl4pPr marL="1008000" indent="0" algn="ctr">
              <a:buNone/>
              <a:defRPr>
                <a:solidFill>
                  <a:schemeClr val="bg1"/>
                </a:solidFill>
              </a:defRPr>
            </a:lvl4pPr>
            <a:lvl5pPr marL="1368000" indent="0" algn="ctr">
              <a:buNone/>
              <a:defRPr>
                <a:solidFill>
                  <a:schemeClr val="bg1"/>
                </a:solidFill>
              </a:defRPr>
            </a:lvl5pPr>
          </a:lstStyle>
          <a:p>
            <a:pPr lvl="0"/>
            <a:r>
              <a:rPr lang="en-US" dirty="0" smtClean="0"/>
              <a:t>00</a:t>
            </a:r>
            <a:endParaRPr lang="en-CA" dirty="0"/>
          </a:p>
        </p:txBody>
      </p:sp>
      <p:sp>
        <p:nvSpPr>
          <p:cNvPr id="21" name="Text Placeholder 3"/>
          <p:cNvSpPr>
            <a:spLocks noGrp="1"/>
          </p:cNvSpPr>
          <p:nvPr>
            <p:ph type="body" sz="quarter" idx="19"/>
          </p:nvPr>
        </p:nvSpPr>
        <p:spPr>
          <a:xfrm>
            <a:off x="7428023" y="2449766"/>
            <a:ext cx="1280083" cy="1648991"/>
          </a:xfrm>
        </p:spPr>
        <p:txBody>
          <a:bodyPr/>
          <a:lstStyle>
            <a:lvl1pPr marL="0" indent="0">
              <a:buNone/>
              <a:defRPr sz="160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smtClean="0"/>
              <a:t>Click to edit Master text styles</a:t>
            </a:r>
          </a:p>
        </p:txBody>
      </p:sp>
      <p:sp>
        <p:nvSpPr>
          <p:cNvPr id="22" name="Text Placeholder 11"/>
          <p:cNvSpPr>
            <a:spLocks noGrp="1"/>
          </p:cNvSpPr>
          <p:nvPr>
            <p:ph type="body" sz="quarter" idx="20" hasCustomPrompt="1"/>
          </p:nvPr>
        </p:nvSpPr>
        <p:spPr>
          <a:xfrm>
            <a:off x="6050898" y="2596357"/>
            <a:ext cx="1270509" cy="1269978"/>
          </a:xfrm>
          <a:prstGeom prst="teardrop">
            <a:avLst/>
          </a:prstGeom>
          <a:solidFill>
            <a:schemeClr val="accent3"/>
          </a:solidFill>
        </p:spPr>
        <p:txBody>
          <a:bodyPr anchor="ctr" anchorCtr="0">
            <a:normAutofit/>
          </a:bodyPr>
          <a:lstStyle>
            <a:lvl1pPr marL="0" indent="0" algn="ctr">
              <a:buNone/>
              <a:defRPr sz="3200">
                <a:solidFill>
                  <a:schemeClr val="bg1"/>
                </a:solidFill>
              </a:defRPr>
            </a:lvl1pPr>
            <a:lvl2pPr marL="324000" indent="0" algn="ctr">
              <a:buNone/>
              <a:defRPr>
                <a:solidFill>
                  <a:schemeClr val="bg1"/>
                </a:solidFill>
              </a:defRPr>
            </a:lvl2pPr>
            <a:lvl3pPr marL="630000" indent="0" algn="ctr">
              <a:buNone/>
              <a:defRPr>
                <a:solidFill>
                  <a:schemeClr val="bg1"/>
                </a:solidFill>
              </a:defRPr>
            </a:lvl3pPr>
            <a:lvl4pPr marL="1008000" indent="0" algn="ctr">
              <a:buNone/>
              <a:defRPr>
                <a:solidFill>
                  <a:schemeClr val="bg1"/>
                </a:solidFill>
              </a:defRPr>
            </a:lvl4pPr>
            <a:lvl5pPr marL="1368000" indent="0" algn="ctr">
              <a:buNone/>
              <a:defRPr>
                <a:solidFill>
                  <a:schemeClr val="bg1"/>
                </a:solidFill>
              </a:defRPr>
            </a:lvl5pPr>
          </a:lstStyle>
          <a:p>
            <a:pPr lvl="0"/>
            <a:r>
              <a:rPr lang="en-US" dirty="0" smtClean="0"/>
              <a:t>00</a:t>
            </a:r>
            <a:endParaRPr lang="en-CA" dirty="0"/>
          </a:p>
        </p:txBody>
      </p:sp>
      <p:sp>
        <p:nvSpPr>
          <p:cNvPr id="2" name="Footer Placeholder 1"/>
          <p:cNvSpPr>
            <a:spLocks noGrp="1"/>
          </p:cNvSpPr>
          <p:nvPr>
            <p:ph type="ftr" sz="quarter" idx="21"/>
          </p:nvPr>
        </p:nvSpPr>
        <p:spPr/>
        <p:txBody>
          <a:bodyPr/>
          <a:lstStyle/>
          <a:p>
            <a:endParaRPr lang="en-US" dirty="0"/>
          </a:p>
        </p:txBody>
      </p:sp>
    </p:spTree>
    <p:extLst>
      <p:ext uri="{BB962C8B-B14F-4D97-AF65-F5344CB8AC3E}">
        <p14:creationId xmlns:p14="http://schemas.microsoft.com/office/powerpoint/2010/main" val="60519600"/>
      </p:ext>
    </p:extLst>
  </p:cSld>
  <p:clrMapOvr>
    <a:masterClrMapping/>
  </p:clrMapOvr>
</p:sldLayout>
</file>

<file path=ppt/slideLayouts/slideLayout18.xml><?xml version="1.0" encoding="utf-8"?>
<p:sldLayout xmlns:mc="http://schemas.openxmlformats.org/markup-compatibility/2006" xmlns:p14="http://schemas.microsoft.com/office/powerpoint/2010/main" xmlns:a="http://schemas.openxmlformats.org/drawingml/2006/main" xmlns:r="http://schemas.openxmlformats.org/officeDocument/2006/relationships" xmlns:p="http://schemas.openxmlformats.org/presentationml/2006/main" preserve="1" userDrawn="1">
  <p:cSld name="Light: Bullete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0" y="0"/>
            <a:ext cx="9144000" cy="1371600"/>
          </a:xfrm>
          <a:prstGeom prst="rect">
            <a:avLst/>
          </a:prstGeom>
        </p:spPr>
      </p:pic>
      <p:sp>
        <p:nvSpPr>
          <p:cNvPr id="11" name="Slide Number Placeholder 3"/>
          <p:cNvSpPr>
            <a:spLocks noGrp="1"/>
          </p:cNvSpPr>
          <p:nvPr>
            <p:ph type="sldNum" sz="quarter" idx="4"/>
          </p:nvPr>
        </p:nvSpPr>
        <p:spPr>
          <a:xfrm>
            <a:off x="1" y="6273801"/>
            <a:ext cx="446049" cy="591479"/>
          </a:xfrm>
          <a:prstGeom prst="rect">
            <a:avLst/>
          </a:prstGeom>
        </p:spPr>
        <p:txBody>
          <a:bodyPr vert="horz" lIns="91440" tIns="45720" rIns="91440" bIns="45720" rtlCol="0" anchor="ctr"/>
          <a:lstStyle>
            <a:lvl1pPr algn="ctr">
              <a:defRPr sz="750" i="0">
                <a:solidFill>
                  <a:schemeClr val="tx1">
                    <a:tint val="75000"/>
                  </a:schemeClr>
                </a:solidFill>
              </a:defRPr>
            </a:lvl1pPr>
          </a:lstStyle>
          <a:p>
            <a:fld id="{7ED523C7-19E8-B540-9857-8D49DD13762D}" type="slidenum">
              <a:rPr lang="en-CA" smtClean="0"/>
              <a:pPr/>
              <a:t>‹#›</a:t>
            </a:fld>
            <a:endParaRPr lang="en-CA" dirty="0"/>
          </a:p>
        </p:txBody>
      </p:sp>
      <p:sp>
        <p:nvSpPr>
          <p:cNvPr id="12" name="Content Placeholder 2"/>
          <p:cNvSpPr>
            <a:spLocks noGrp="1"/>
          </p:cNvSpPr>
          <p:nvPr>
            <p:ph idx="1"/>
          </p:nvPr>
        </p:nvSpPr>
        <p:spPr>
          <a:xfrm>
            <a:off x="441324" y="1573213"/>
            <a:ext cx="8256625" cy="4700586"/>
          </a:xfrm>
        </p:spPr>
        <p:txBody>
          <a:bodyPr/>
          <a:lstStyle>
            <a:lvl1pPr marL="229500" indent="-229500">
              <a:buFont typeface="Courier New" charset="0"/>
              <a:buChar char="o"/>
              <a:defRPr sz="1800"/>
            </a:lvl1pPr>
            <a:lvl2pPr marL="472500" indent="-229500">
              <a:buFont typeface="Arial" charset="0"/>
              <a:buChar char="•"/>
              <a:defRPr sz="1600" i="0"/>
            </a:lvl2pPr>
            <a:lvl3pPr marL="675000" indent="-202500">
              <a:buFont typeface=".AppleSystemUIFont" charset="-120"/>
              <a:buChar char="-"/>
              <a:defRPr sz="1600"/>
            </a:lvl3pPr>
            <a:lvl4pPr marL="931500" indent="-175500">
              <a:buFont typeface="Arial" charset="0"/>
              <a:buChar char="•"/>
              <a:defRPr sz="1600"/>
            </a:lvl4pPr>
            <a:lvl5pPr marL="1201500" indent="-175500">
              <a:buFont typeface="Arial" charset="0"/>
              <a:buChar cha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1"/>
          <p:cNvSpPr>
            <a:spLocks noGrp="1"/>
          </p:cNvSpPr>
          <p:nvPr>
            <p:ph type="title"/>
          </p:nvPr>
        </p:nvSpPr>
        <p:spPr>
          <a:xfrm>
            <a:off x="356253" y="195256"/>
            <a:ext cx="7183535" cy="1013800"/>
          </a:xfrm>
          <a:prstGeom prst="rect">
            <a:avLst/>
          </a:prstGeom>
        </p:spPr>
        <p:txBody>
          <a:bodyPr anchor="ctr" anchorCtr="0"/>
          <a:lstStyle>
            <a:lvl1pPr>
              <a:defRPr sz="2400" b="1" i="0" baseline="0">
                <a:solidFill>
                  <a:schemeClr val="accent1"/>
                </a:solidFill>
              </a:defRPr>
            </a:lvl1pPr>
          </a:lstStyle>
          <a:p>
            <a:r>
              <a:rPr lang="en-US" smtClean="0"/>
              <a:t>Click to edit Master title style</a:t>
            </a:r>
            <a:endParaRPr lang="en-US" dirty="0"/>
          </a:p>
        </p:txBody>
      </p:sp>
      <p:sp>
        <p:nvSpPr>
          <p:cNvPr id="2" name="Footer Placeholder 1"/>
          <p:cNvSpPr>
            <a:spLocks noGrp="1"/>
          </p:cNvSpPr>
          <p:nvPr>
            <p:ph type="ftr" sz="quarter" idx="10"/>
          </p:nvPr>
        </p:nvSpPr>
        <p:spPr/>
        <p:txBody>
          <a:bodyPr/>
          <a:lstStyle/>
          <a:p>
            <a:endParaRPr lang="en-US" dirty="0"/>
          </a:p>
        </p:txBody>
      </p:sp>
    </p:spTree>
    <p:extLst/>
  </p:cSld>
  <p:clrMapOvr>
    <a:masterClrMapping/>
  </p:clrMapOvr>
  <mc:AlternateContent xmlns:mc="http://schemas.openxmlformats.org/markup-compatibility/2006" xmlns:p14="http://schemas.microsoft.com/office/powerpoint/2010/main">
    <mc:Choice Requires="p14">
      <p:transition p14:dur="100">
        <p:cut/>
      </p:transition>
    </mc:Choice>
    <mc:Fallback>
      <p:transition>
        <p:cut/>
      </p:transition>
    </mc:Fallback>
  </mc:AlternateContent>
  <p:timing>
    <p:tnLst>
      <p:par>
        <p:cTn id="1" dur="indefinite" restart="never" nodeType="tmRoot"/>
      </p:par>
    </p:tnLst>
  </p:timing>
</p:sldLayout>
</file>

<file path=ppt/slideLayouts/slideLayout19.xml><?xml version="1.0" encoding="utf-8"?>
<p:sldLayout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Light Graphic List">
    <p:spTree>
      <p:nvGrpSpPr>
        <p:cNvPr id="1" name=""/>
        <p:cNvGrpSpPr/>
        <p:nvPr/>
      </p:nvGrpSpPr>
      <p:grpSpPr>
        <a:xfrm>
          <a:off x="0" y="0"/>
          <a:ext cx="0" cy="0"/>
          <a:chOff x="0" y="0"/>
          <a:chExt cx="0" cy="0"/>
        </a:xfrm>
      </p:grpSpPr>
      <p:pic>
        <p:nvPicPr>
          <p:cNvPr id="22" name="Picture 21"/>
          <p:cNvPicPr>
            <a:picLocks noChangeAspect="1"/>
          </p:cNvPicPr>
          <p:nvPr userDrawn="1"/>
        </p:nvPicPr>
        <p:blipFill>
          <a:blip r:embed="rId2"/>
          <a:stretch>
            <a:fillRect/>
          </a:stretch>
        </p:blipFill>
        <p:spPr>
          <a:xfrm>
            <a:off x="0" y="0"/>
            <a:ext cx="9144000" cy="1371600"/>
          </a:xfrm>
          <a:prstGeom prst="rect">
            <a:avLst/>
          </a:prstGeom>
        </p:spPr>
      </p:pic>
      <p:sp>
        <p:nvSpPr>
          <p:cNvPr id="15" name="Text Placeholder 4"/>
          <p:cNvSpPr>
            <a:spLocks noGrp="1"/>
          </p:cNvSpPr>
          <p:nvPr>
            <p:ph type="body" sz="quarter" idx="17"/>
          </p:nvPr>
        </p:nvSpPr>
        <p:spPr>
          <a:xfrm>
            <a:off x="936075" y="2657463"/>
            <a:ext cx="1572738" cy="771537"/>
          </a:xfrm>
        </p:spPr>
        <p:txBody>
          <a:bodyPr anchor="t"/>
          <a:lstStyle>
            <a:lvl1pPr marL="0" indent="0" algn="ctr">
              <a:buNone/>
              <a:defRPr sz="1350">
                <a:solidFill>
                  <a:schemeClr val="accent3"/>
                </a:solidFill>
              </a:defRPr>
            </a:lvl1pPr>
          </a:lstStyle>
          <a:p>
            <a:pPr lvl="0"/>
            <a:r>
              <a:rPr lang="en-US" smtClean="0"/>
              <a:t>Click to edit Master text styles</a:t>
            </a:r>
          </a:p>
        </p:txBody>
      </p:sp>
      <p:sp>
        <p:nvSpPr>
          <p:cNvPr id="16" name="Picture Placeholder 3"/>
          <p:cNvSpPr>
            <a:spLocks noGrp="1"/>
          </p:cNvSpPr>
          <p:nvPr>
            <p:ph type="pic" sz="quarter" idx="18" hasCustomPrompt="1"/>
          </p:nvPr>
        </p:nvSpPr>
        <p:spPr>
          <a:xfrm>
            <a:off x="1288644" y="1788675"/>
            <a:ext cx="867600" cy="868363"/>
          </a:xfrm>
        </p:spPr>
        <p:txBody>
          <a:bodyPr anchor="ctr"/>
          <a:lstStyle>
            <a:lvl1pPr marL="0" indent="0" algn="ctr">
              <a:buNone/>
              <a:defRPr sz="1200"/>
            </a:lvl1pPr>
          </a:lstStyle>
          <a:p>
            <a:r>
              <a:rPr lang="en-CA" dirty="0" smtClean="0"/>
              <a:t>Icon</a:t>
            </a:r>
            <a:endParaRPr lang="en-CA" dirty="0"/>
          </a:p>
        </p:txBody>
      </p:sp>
      <p:cxnSp>
        <p:nvCxnSpPr>
          <p:cNvPr id="4" name="Straight Connector 3"/>
          <p:cNvCxnSpPr/>
          <p:nvPr userDrawn="1"/>
        </p:nvCxnSpPr>
        <p:spPr>
          <a:xfrm>
            <a:off x="446050" y="3822539"/>
            <a:ext cx="8267575" cy="0"/>
          </a:xfrm>
          <a:prstGeom prst="line">
            <a:avLst/>
          </a:prstGeom>
          <a:ln cap="flat">
            <a:solidFill>
              <a:schemeClr val="accent2"/>
            </a:solidFill>
            <a:prstDash val="lgDash"/>
          </a:ln>
        </p:spPr>
        <p:style>
          <a:lnRef idx="1">
            <a:schemeClr val="accent1"/>
          </a:lnRef>
          <a:fillRef idx="0">
            <a:schemeClr val="accent1"/>
          </a:fillRef>
          <a:effectRef idx="0">
            <a:schemeClr val="accent1"/>
          </a:effectRef>
          <a:fontRef idx="minor">
            <a:schemeClr val="tx1"/>
          </a:fontRef>
        </p:style>
      </p:cxnSp>
      <p:sp>
        <p:nvSpPr>
          <p:cNvPr id="32" name="Text Placeholder 4"/>
          <p:cNvSpPr>
            <a:spLocks noGrp="1"/>
          </p:cNvSpPr>
          <p:nvPr>
            <p:ph type="body" sz="quarter" idx="19"/>
          </p:nvPr>
        </p:nvSpPr>
        <p:spPr>
          <a:xfrm>
            <a:off x="936075" y="5108402"/>
            <a:ext cx="1572738" cy="771537"/>
          </a:xfrm>
        </p:spPr>
        <p:txBody>
          <a:bodyPr anchor="t"/>
          <a:lstStyle>
            <a:lvl1pPr marL="0" indent="0" algn="ctr">
              <a:buNone/>
              <a:defRPr sz="1350">
                <a:solidFill>
                  <a:schemeClr val="accent3"/>
                </a:solidFill>
              </a:defRPr>
            </a:lvl1pPr>
          </a:lstStyle>
          <a:p>
            <a:pPr lvl="0"/>
            <a:r>
              <a:rPr lang="en-US" smtClean="0"/>
              <a:t>Click to edit Master text styles</a:t>
            </a:r>
          </a:p>
        </p:txBody>
      </p:sp>
      <p:sp>
        <p:nvSpPr>
          <p:cNvPr id="33" name="Picture Placeholder 3"/>
          <p:cNvSpPr>
            <a:spLocks noGrp="1"/>
          </p:cNvSpPr>
          <p:nvPr>
            <p:ph type="pic" sz="quarter" idx="20" hasCustomPrompt="1"/>
          </p:nvPr>
        </p:nvSpPr>
        <p:spPr>
          <a:xfrm>
            <a:off x="1288644" y="4239614"/>
            <a:ext cx="867600" cy="868363"/>
          </a:xfrm>
        </p:spPr>
        <p:txBody>
          <a:bodyPr anchor="ctr"/>
          <a:lstStyle>
            <a:lvl1pPr marL="0" indent="0" algn="ctr">
              <a:buNone/>
              <a:defRPr sz="1200"/>
            </a:lvl1pPr>
          </a:lstStyle>
          <a:p>
            <a:r>
              <a:rPr lang="en-CA" dirty="0" smtClean="0"/>
              <a:t>Icon</a:t>
            </a:r>
            <a:endParaRPr lang="en-CA" dirty="0"/>
          </a:p>
        </p:txBody>
      </p:sp>
      <p:sp>
        <p:nvSpPr>
          <p:cNvPr id="35" name="Text Placeholder 4"/>
          <p:cNvSpPr>
            <a:spLocks noGrp="1"/>
          </p:cNvSpPr>
          <p:nvPr>
            <p:ph type="body" sz="quarter" idx="21"/>
          </p:nvPr>
        </p:nvSpPr>
        <p:spPr>
          <a:xfrm>
            <a:off x="3785631" y="2657463"/>
            <a:ext cx="1572738" cy="771537"/>
          </a:xfrm>
        </p:spPr>
        <p:txBody>
          <a:bodyPr anchor="t"/>
          <a:lstStyle>
            <a:lvl1pPr marL="0" indent="0" algn="ctr">
              <a:buNone/>
              <a:defRPr sz="1350">
                <a:solidFill>
                  <a:schemeClr val="accent3"/>
                </a:solidFill>
              </a:defRPr>
            </a:lvl1pPr>
          </a:lstStyle>
          <a:p>
            <a:pPr lvl="0"/>
            <a:r>
              <a:rPr lang="en-US" smtClean="0"/>
              <a:t>Click to edit Master text styles</a:t>
            </a:r>
          </a:p>
        </p:txBody>
      </p:sp>
      <p:sp>
        <p:nvSpPr>
          <p:cNvPr id="36" name="Picture Placeholder 3"/>
          <p:cNvSpPr>
            <a:spLocks noGrp="1"/>
          </p:cNvSpPr>
          <p:nvPr>
            <p:ph type="pic" sz="quarter" idx="22" hasCustomPrompt="1"/>
          </p:nvPr>
        </p:nvSpPr>
        <p:spPr>
          <a:xfrm>
            <a:off x="4138200" y="1788675"/>
            <a:ext cx="867600" cy="868363"/>
          </a:xfrm>
        </p:spPr>
        <p:txBody>
          <a:bodyPr anchor="ctr"/>
          <a:lstStyle>
            <a:lvl1pPr marL="0" indent="0" algn="ctr">
              <a:buNone/>
              <a:defRPr sz="1200"/>
            </a:lvl1pPr>
          </a:lstStyle>
          <a:p>
            <a:r>
              <a:rPr lang="en-CA" dirty="0" smtClean="0"/>
              <a:t>Icon</a:t>
            </a:r>
            <a:endParaRPr lang="en-CA" dirty="0"/>
          </a:p>
        </p:txBody>
      </p:sp>
      <p:sp>
        <p:nvSpPr>
          <p:cNvPr id="37" name="Text Placeholder 4"/>
          <p:cNvSpPr>
            <a:spLocks noGrp="1"/>
          </p:cNvSpPr>
          <p:nvPr>
            <p:ph type="body" sz="quarter" idx="23"/>
          </p:nvPr>
        </p:nvSpPr>
        <p:spPr>
          <a:xfrm>
            <a:off x="3785631" y="5108402"/>
            <a:ext cx="1572738" cy="771537"/>
          </a:xfrm>
        </p:spPr>
        <p:txBody>
          <a:bodyPr anchor="t"/>
          <a:lstStyle>
            <a:lvl1pPr marL="0" indent="0" algn="ctr">
              <a:buNone/>
              <a:defRPr sz="1350">
                <a:solidFill>
                  <a:schemeClr val="accent3"/>
                </a:solidFill>
              </a:defRPr>
            </a:lvl1pPr>
          </a:lstStyle>
          <a:p>
            <a:pPr lvl="0"/>
            <a:r>
              <a:rPr lang="en-US" smtClean="0"/>
              <a:t>Click to edit Master text styles</a:t>
            </a:r>
          </a:p>
        </p:txBody>
      </p:sp>
      <p:sp>
        <p:nvSpPr>
          <p:cNvPr id="38" name="Picture Placeholder 3"/>
          <p:cNvSpPr>
            <a:spLocks noGrp="1"/>
          </p:cNvSpPr>
          <p:nvPr>
            <p:ph type="pic" sz="quarter" idx="24" hasCustomPrompt="1"/>
          </p:nvPr>
        </p:nvSpPr>
        <p:spPr>
          <a:xfrm>
            <a:off x="4138200" y="4239614"/>
            <a:ext cx="867600" cy="868363"/>
          </a:xfrm>
        </p:spPr>
        <p:txBody>
          <a:bodyPr anchor="ctr"/>
          <a:lstStyle>
            <a:lvl1pPr marL="0" indent="0" algn="ctr">
              <a:buNone/>
              <a:defRPr sz="1200"/>
            </a:lvl1pPr>
          </a:lstStyle>
          <a:p>
            <a:r>
              <a:rPr lang="en-CA" dirty="0" smtClean="0"/>
              <a:t>Icon</a:t>
            </a:r>
            <a:endParaRPr lang="en-CA" dirty="0"/>
          </a:p>
        </p:txBody>
      </p:sp>
      <p:sp>
        <p:nvSpPr>
          <p:cNvPr id="39" name="Text Placeholder 4"/>
          <p:cNvSpPr>
            <a:spLocks noGrp="1"/>
          </p:cNvSpPr>
          <p:nvPr>
            <p:ph type="body" sz="quarter" idx="25"/>
          </p:nvPr>
        </p:nvSpPr>
        <p:spPr>
          <a:xfrm>
            <a:off x="6651446" y="2657463"/>
            <a:ext cx="1572738" cy="771537"/>
          </a:xfrm>
        </p:spPr>
        <p:txBody>
          <a:bodyPr anchor="t"/>
          <a:lstStyle>
            <a:lvl1pPr marL="0" indent="0" algn="ctr">
              <a:buNone/>
              <a:defRPr sz="1350">
                <a:solidFill>
                  <a:schemeClr val="accent3"/>
                </a:solidFill>
              </a:defRPr>
            </a:lvl1pPr>
          </a:lstStyle>
          <a:p>
            <a:pPr lvl="0"/>
            <a:r>
              <a:rPr lang="en-US" smtClean="0"/>
              <a:t>Click to edit Master text styles</a:t>
            </a:r>
          </a:p>
        </p:txBody>
      </p:sp>
      <p:sp>
        <p:nvSpPr>
          <p:cNvPr id="40" name="Picture Placeholder 3"/>
          <p:cNvSpPr>
            <a:spLocks noGrp="1"/>
          </p:cNvSpPr>
          <p:nvPr>
            <p:ph type="pic" sz="quarter" idx="26" hasCustomPrompt="1"/>
          </p:nvPr>
        </p:nvSpPr>
        <p:spPr>
          <a:xfrm>
            <a:off x="7004015" y="1788675"/>
            <a:ext cx="867600" cy="868363"/>
          </a:xfrm>
        </p:spPr>
        <p:txBody>
          <a:bodyPr anchor="ctr"/>
          <a:lstStyle>
            <a:lvl1pPr marL="0" indent="0" algn="ctr">
              <a:buNone/>
              <a:defRPr sz="1200"/>
            </a:lvl1pPr>
          </a:lstStyle>
          <a:p>
            <a:r>
              <a:rPr lang="en-CA" dirty="0" smtClean="0"/>
              <a:t>Icon</a:t>
            </a:r>
            <a:endParaRPr lang="en-CA" dirty="0"/>
          </a:p>
        </p:txBody>
      </p:sp>
      <p:sp>
        <p:nvSpPr>
          <p:cNvPr id="41" name="Text Placeholder 4"/>
          <p:cNvSpPr>
            <a:spLocks noGrp="1"/>
          </p:cNvSpPr>
          <p:nvPr>
            <p:ph type="body" sz="quarter" idx="27"/>
          </p:nvPr>
        </p:nvSpPr>
        <p:spPr>
          <a:xfrm>
            <a:off x="6651446" y="5108402"/>
            <a:ext cx="1572738" cy="771537"/>
          </a:xfrm>
        </p:spPr>
        <p:txBody>
          <a:bodyPr anchor="t"/>
          <a:lstStyle>
            <a:lvl1pPr marL="0" indent="0" algn="ctr">
              <a:buNone/>
              <a:defRPr sz="1350">
                <a:solidFill>
                  <a:schemeClr val="accent3"/>
                </a:solidFill>
              </a:defRPr>
            </a:lvl1pPr>
          </a:lstStyle>
          <a:p>
            <a:pPr lvl="0"/>
            <a:r>
              <a:rPr lang="en-US" smtClean="0"/>
              <a:t>Click to edit Master text styles</a:t>
            </a:r>
          </a:p>
        </p:txBody>
      </p:sp>
      <p:sp>
        <p:nvSpPr>
          <p:cNvPr id="42" name="Picture Placeholder 3"/>
          <p:cNvSpPr>
            <a:spLocks noGrp="1"/>
          </p:cNvSpPr>
          <p:nvPr>
            <p:ph type="pic" sz="quarter" idx="28" hasCustomPrompt="1"/>
          </p:nvPr>
        </p:nvSpPr>
        <p:spPr>
          <a:xfrm>
            <a:off x="7004015" y="4239614"/>
            <a:ext cx="867600" cy="868363"/>
          </a:xfrm>
        </p:spPr>
        <p:txBody>
          <a:bodyPr anchor="ctr"/>
          <a:lstStyle>
            <a:lvl1pPr marL="0" indent="0" algn="ctr">
              <a:buNone/>
              <a:defRPr sz="1200"/>
            </a:lvl1pPr>
          </a:lstStyle>
          <a:p>
            <a:r>
              <a:rPr lang="en-CA" dirty="0" smtClean="0"/>
              <a:t>Icon</a:t>
            </a:r>
            <a:endParaRPr lang="en-CA" dirty="0"/>
          </a:p>
        </p:txBody>
      </p:sp>
      <p:cxnSp>
        <p:nvCxnSpPr>
          <p:cNvPr id="43" name="Straight Connector 42"/>
          <p:cNvCxnSpPr/>
          <p:nvPr userDrawn="1"/>
        </p:nvCxnSpPr>
        <p:spPr>
          <a:xfrm>
            <a:off x="3137164" y="1699162"/>
            <a:ext cx="0" cy="1800000"/>
          </a:xfrm>
          <a:prstGeom prst="line">
            <a:avLst/>
          </a:prstGeom>
          <a:ln cap="flat">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userDrawn="1"/>
        </p:nvCxnSpPr>
        <p:spPr>
          <a:xfrm>
            <a:off x="6088709" y="1699162"/>
            <a:ext cx="0" cy="1800000"/>
          </a:xfrm>
          <a:prstGeom prst="line">
            <a:avLst/>
          </a:prstGeom>
          <a:ln cap="flat">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userDrawn="1"/>
        </p:nvCxnSpPr>
        <p:spPr>
          <a:xfrm>
            <a:off x="3137164" y="4207976"/>
            <a:ext cx="0" cy="1800000"/>
          </a:xfrm>
          <a:prstGeom prst="line">
            <a:avLst/>
          </a:prstGeom>
          <a:ln cap="flat">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userDrawn="1"/>
        </p:nvCxnSpPr>
        <p:spPr>
          <a:xfrm>
            <a:off x="6088709" y="4207976"/>
            <a:ext cx="0" cy="1800000"/>
          </a:xfrm>
          <a:prstGeom prst="line">
            <a:avLst/>
          </a:prstGeom>
          <a:ln cap="flat">
            <a:solidFill>
              <a:schemeClr val="accent2"/>
            </a:solidFill>
            <a:prstDash val="lgDash"/>
          </a:ln>
        </p:spPr>
        <p:style>
          <a:lnRef idx="1">
            <a:schemeClr val="accent1"/>
          </a:lnRef>
          <a:fillRef idx="0">
            <a:schemeClr val="accent1"/>
          </a:fillRef>
          <a:effectRef idx="0">
            <a:schemeClr val="accent1"/>
          </a:effectRef>
          <a:fontRef idx="minor">
            <a:schemeClr val="tx1"/>
          </a:fontRef>
        </p:style>
      </p:cxnSp>
      <p:sp>
        <p:nvSpPr>
          <p:cNvPr id="23" name="Slide Number Placeholder 3"/>
          <p:cNvSpPr>
            <a:spLocks noGrp="1"/>
          </p:cNvSpPr>
          <p:nvPr>
            <p:ph type="sldNum" sz="quarter" idx="4"/>
          </p:nvPr>
        </p:nvSpPr>
        <p:spPr>
          <a:xfrm>
            <a:off x="1" y="6273801"/>
            <a:ext cx="446049" cy="591479"/>
          </a:xfrm>
          <a:prstGeom prst="rect">
            <a:avLst/>
          </a:prstGeom>
        </p:spPr>
        <p:txBody>
          <a:bodyPr vert="horz" lIns="91440" tIns="45720" rIns="91440" bIns="45720" rtlCol="0" anchor="ctr"/>
          <a:lstStyle>
            <a:lvl1pPr algn="ctr">
              <a:defRPr sz="750" i="0">
                <a:solidFill>
                  <a:schemeClr val="tx1">
                    <a:tint val="75000"/>
                  </a:schemeClr>
                </a:solidFill>
              </a:defRPr>
            </a:lvl1pPr>
          </a:lstStyle>
          <a:p>
            <a:fld id="{7ED523C7-19E8-B540-9857-8D49DD13762D}" type="slidenum">
              <a:rPr lang="en-CA" smtClean="0"/>
              <a:pPr/>
              <a:t>‹#›</a:t>
            </a:fld>
            <a:endParaRPr lang="en-CA" dirty="0"/>
          </a:p>
        </p:txBody>
      </p:sp>
      <p:sp>
        <p:nvSpPr>
          <p:cNvPr id="25" name="Title 1"/>
          <p:cNvSpPr>
            <a:spLocks noGrp="1"/>
          </p:cNvSpPr>
          <p:nvPr>
            <p:ph type="title"/>
          </p:nvPr>
        </p:nvSpPr>
        <p:spPr>
          <a:xfrm>
            <a:off x="358775" y="195256"/>
            <a:ext cx="7176119" cy="1013800"/>
          </a:xfrm>
          <a:prstGeom prst="rect">
            <a:avLst/>
          </a:prstGeom>
        </p:spPr>
        <p:txBody>
          <a:bodyPr anchor="ctr" anchorCtr="0"/>
          <a:lstStyle>
            <a:lvl1pPr>
              <a:defRPr sz="2400" b="1" i="0" baseline="0">
                <a:solidFill>
                  <a:schemeClr val="accent1"/>
                </a:solidFill>
              </a:defRPr>
            </a:lvl1pPr>
          </a:lstStyle>
          <a:p>
            <a:r>
              <a:rPr lang="en-US" smtClean="0"/>
              <a:t>Click to edit Master title style</a:t>
            </a:r>
            <a:endParaRPr lang="en-US" dirty="0"/>
          </a:p>
        </p:txBody>
      </p:sp>
      <p:sp>
        <p:nvSpPr>
          <p:cNvPr id="2" name="Footer Placeholder 1"/>
          <p:cNvSpPr>
            <a:spLocks noGrp="1"/>
          </p:cNvSpPr>
          <p:nvPr>
            <p:ph type="ftr" sz="quarter" idx="29"/>
          </p:nvPr>
        </p:nvSpPr>
        <p:spPr/>
        <p:txBody>
          <a:bodyPr/>
          <a:lstStyle/>
          <a:p>
            <a:endParaRPr lang="en-US" dirty="0"/>
          </a:p>
        </p:txBody>
      </p:sp>
    </p:spTree>
    <p:extLst>
      <p:ext uri="{BB962C8B-B14F-4D97-AF65-F5344CB8AC3E}">
        <p14:creationId xmlns:p14="http://schemas.microsoft.com/office/powerpoint/2010/main" val="1798687034"/>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Light">
    <p:bg>
      <p:bgPr>
        <a:solidFill>
          <a:schemeClr val="bg1"/>
        </a:solidFill>
        <a:effectLst/>
      </p:bgPr>
    </p:bg>
    <p:spTree>
      <p:nvGrpSpPr>
        <p:cNvPr id="1" name=""/>
        <p:cNvGrpSpPr/>
        <p:nvPr/>
      </p:nvGrpSpPr>
      <p:grpSpPr>
        <a:xfrm>
          <a:off x="0" y="0"/>
          <a:ext cx="0" cy="0"/>
          <a:chOff x="0" y="0"/>
          <a:chExt cx="0" cy="0"/>
        </a:xfrm>
      </p:grpSpPr>
      <p:sp>
        <p:nvSpPr>
          <p:cNvPr id="14" name="Subtitle 2"/>
          <p:cNvSpPr>
            <a:spLocks noGrp="1"/>
          </p:cNvSpPr>
          <p:nvPr>
            <p:ph type="subTitle" idx="1"/>
          </p:nvPr>
        </p:nvSpPr>
        <p:spPr>
          <a:xfrm>
            <a:off x="355680" y="1010736"/>
            <a:ext cx="3248512" cy="770377"/>
          </a:xfrm>
        </p:spPr>
        <p:txBody>
          <a:bodyPr anchor="b">
            <a:noAutofit/>
          </a:bodyPr>
          <a:lstStyle>
            <a:lvl1pPr marL="0" indent="0" algn="l">
              <a:lnSpc>
                <a:spcPts val="1500"/>
              </a:lnSpc>
              <a:spcAft>
                <a:spcPts val="0"/>
              </a:spcAft>
              <a:buNone/>
              <a:defRPr sz="1500" cap="all" baseline="0">
                <a:solidFill>
                  <a:schemeClr val="accent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en-US" dirty="0"/>
          </a:p>
        </p:txBody>
      </p:sp>
      <p:sp>
        <p:nvSpPr>
          <p:cNvPr id="16" name="Title 1"/>
          <p:cNvSpPr>
            <a:spLocks noGrp="1"/>
          </p:cNvSpPr>
          <p:nvPr>
            <p:ph type="ctrTitle"/>
          </p:nvPr>
        </p:nvSpPr>
        <p:spPr>
          <a:xfrm>
            <a:off x="355680" y="1792629"/>
            <a:ext cx="3589454" cy="2039131"/>
          </a:xfrm>
          <a:prstGeom prst="rect">
            <a:avLst/>
          </a:prstGeom>
          <a:effectLst/>
        </p:spPr>
        <p:txBody>
          <a:bodyPr anchor="ctr">
            <a:noAutofit/>
          </a:bodyPr>
          <a:lstStyle>
            <a:lvl1pPr>
              <a:lnSpc>
                <a:spcPts val="3600"/>
              </a:lnSpc>
              <a:defRPr sz="3600" cap="none" baseline="0">
                <a:solidFill>
                  <a:schemeClr val="accent2"/>
                </a:solidFill>
              </a:defRPr>
            </a:lvl1pPr>
          </a:lstStyle>
          <a:p>
            <a:r>
              <a:rPr lang="en-US" smtClean="0"/>
              <a:t>Click to edit Master title style</a:t>
            </a:r>
            <a:endParaRPr lang="en-US" dirty="0"/>
          </a:p>
        </p:txBody>
      </p:sp>
      <p:sp>
        <p:nvSpPr>
          <p:cNvPr id="18" name="TextBox 17"/>
          <p:cNvSpPr txBox="1"/>
          <p:nvPr userDrawn="1"/>
        </p:nvSpPr>
        <p:spPr>
          <a:xfrm>
            <a:off x="355680" y="4696404"/>
            <a:ext cx="2022037" cy="230832"/>
          </a:xfrm>
          <a:prstGeom prst="rect">
            <a:avLst/>
          </a:prstGeom>
          <a:noFill/>
        </p:spPr>
        <p:txBody>
          <a:bodyPr wrap="square" rtlCol="0">
            <a:spAutoFit/>
          </a:bodyPr>
          <a:lstStyle/>
          <a:p>
            <a:r>
              <a:rPr lang="en-CA" sz="900" dirty="0" smtClean="0">
                <a:solidFill>
                  <a:schemeClr val="tx2"/>
                </a:solidFill>
              </a:rPr>
              <a:t>Presented</a:t>
            </a:r>
            <a:r>
              <a:rPr lang="en-CA" sz="900" baseline="0" dirty="0" smtClean="0">
                <a:solidFill>
                  <a:schemeClr val="tx2"/>
                </a:solidFill>
              </a:rPr>
              <a:t> By</a:t>
            </a:r>
            <a:endParaRPr lang="en-CA" sz="900" dirty="0">
              <a:solidFill>
                <a:schemeClr val="tx2"/>
              </a:solidFill>
            </a:endParaRPr>
          </a:p>
        </p:txBody>
      </p:sp>
      <p:sp>
        <p:nvSpPr>
          <p:cNvPr id="19" name="Text Placeholder 25"/>
          <p:cNvSpPr>
            <a:spLocks noGrp="1"/>
          </p:cNvSpPr>
          <p:nvPr>
            <p:ph type="body" sz="quarter" idx="12" hasCustomPrompt="1"/>
          </p:nvPr>
        </p:nvSpPr>
        <p:spPr>
          <a:xfrm>
            <a:off x="355680" y="4945732"/>
            <a:ext cx="3379408" cy="678673"/>
          </a:xfrm>
        </p:spPr>
        <p:txBody>
          <a:bodyPr anchor="t"/>
          <a:lstStyle>
            <a:lvl1pPr marL="0" indent="0">
              <a:lnSpc>
                <a:spcPts val="1500"/>
              </a:lnSpc>
              <a:spcAft>
                <a:spcPts val="0"/>
              </a:spcAft>
              <a:buNone/>
              <a:defRPr sz="1500" baseline="0">
                <a:solidFill>
                  <a:schemeClr val="accent1"/>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Click to Enter Your Name</a:t>
            </a:r>
          </a:p>
          <a:p>
            <a:pPr lvl="0"/>
            <a:r>
              <a:rPr lang="en-US" dirty="0" smtClean="0"/>
              <a:t>&amp; Title</a:t>
            </a:r>
          </a:p>
        </p:txBody>
      </p:sp>
      <p:sp>
        <p:nvSpPr>
          <p:cNvPr id="21" name="Text Placeholder 25"/>
          <p:cNvSpPr>
            <a:spLocks noGrp="1"/>
          </p:cNvSpPr>
          <p:nvPr>
            <p:ph type="body" sz="quarter" idx="13" hasCustomPrompt="1"/>
          </p:nvPr>
        </p:nvSpPr>
        <p:spPr>
          <a:xfrm>
            <a:off x="355680" y="6004874"/>
            <a:ext cx="3379408" cy="313693"/>
          </a:xfrm>
        </p:spPr>
        <p:txBody>
          <a:bodyPr anchor="t"/>
          <a:lstStyle>
            <a:lvl1pPr marL="0" indent="0">
              <a:buNone/>
              <a:defRPr sz="900" baseline="0">
                <a:solidFill>
                  <a:schemeClr val="tx2"/>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Click to </a:t>
            </a:r>
            <a:r>
              <a:rPr lang="en-US" smtClean="0"/>
              <a:t>Enter the Date</a:t>
            </a:r>
            <a:endParaRPr lang="en-US" dirty="0" smtClean="0"/>
          </a:p>
        </p:txBody>
      </p:sp>
      <p:pic>
        <p:nvPicPr>
          <p:cNvPr id="12" name="Picture 11"/>
          <p:cNvPicPr>
            <a:picLocks noChangeAspect="1"/>
          </p:cNvPicPr>
          <p:nvPr userDrawn="1"/>
        </p:nvPicPr>
        <p:blipFill>
          <a:blip r:embed="rId2"/>
          <a:stretch>
            <a:fillRect/>
          </a:stretch>
        </p:blipFill>
        <p:spPr>
          <a:xfrm>
            <a:off x="4161504" y="0"/>
            <a:ext cx="4982495" cy="6489700"/>
          </a:xfrm>
          <a:prstGeom prst="rect">
            <a:avLst/>
          </a:prstGeom>
        </p:spPr>
      </p:pic>
      <p:pic>
        <p:nvPicPr>
          <p:cNvPr id="17" name="Picture 16"/>
          <p:cNvPicPr>
            <a:picLocks noChangeAspect="1"/>
          </p:cNvPicPr>
          <p:nvPr userDrawn="1"/>
        </p:nvPicPr>
        <p:blipFill>
          <a:blip r:embed="rId3"/>
          <a:stretch>
            <a:fillRect/>
          </a:stretch>
        </p:blipFill>
        <p:spPr>
          <a:xfrm>
            <a:off x="7409868" y="5549273"/>
            <a:ext cx="1375357" cy="522000"/>
          </a:xfrm>
          <a:prstGeom prst="rect">
            <a:avLst/>
          </a:prstGeom>
        </p:spPr>
      </p:pic>
      <p:sp>
        <p:nvSpPr>
          <p:cNvPr id="20" name="Picture Placeholder 14"/>
          <p:cNvSpPr>
            <a:spLocks noGrp="1"/>
          </p:cNvSpPr>
          <p:nvPr>
            <p:ph type="pic" sz="quarter" idx="11"/>
          </p:nvPr>
        </p:nvSpPr>
        <p:spPr>
          <a:xfrm>
            <a:off x="5484877" y="-11954"/>
            <a:ext cx="3659123" cy="5141495"/>
          </a:xfrm>
          <a:custGeom>
            <a:avLst/>
            <a:gdLst>
              <a:gd name="connsiteX0" fmla="*/ 0 w 4694898"/>
              <a:gd name="connsiteY0" fmla="*/ 0 h 4804567"/>
              <a:gd name="connsiteX1" fmla="*/ 4694898 w 4694898"/>
              <a:gd name="connsiteY1" fmla="*/ 0 h 4804567"/>
              <a:gd name="connsiteX2" fmla="*/ 4694898 w 4694898"/>
              <a:gd name="connsiteY2" fmla="*/ 4804567 h 4804567"/>
              <a:gd name="connsiteX3" fmla="*/ 2186273 w 4694898"/>
              <a:gd name="connsiteY3" fmla="*/ 4804567 h 4804567"/>
              <a:gd name="connsiteX4" fmla="*/ 0 w 4694898"/>
              <a:gd name="connsiteY4" fmla="*/ 2618294 h 4804567"/>
              <a:gd name="connsiteX0" fmla="*/ 0 w 4694898"/>
              <a:gd name="connsiteY0" fmla="*/ 19993 h 4824560"/>
              <a:gd name="connsiteX1" fmla="*/ 3451023 w 4694898"/>
              <a:gd name="connsiteY1" fmla="*/ 0 h 4824560"/>
              <a:gd name="connsiteX2" fmla="*/ 4694898 w 4694898"/>
              <a:gd name="connsiteY2" fmla="*/ 4824560 h 4824560"/>
              <a:gd name="connsiteX3" fmla="*/ 2186273 w 4694898"/>
              <a:gd name="connsiteY3" fmla="*/ 4824560 h 4824560"/>
              <a:gd name="connsiteX4" fmla="*/ 0 w 4694898"/>
              <a:gd name="connsiteY4" fmla="*/ 2638287 h 4824560"/>
              <a:gd name="connsiteX5" fmla="*/ 0 w 4694898"/>
              <a:gd name="connsiteY5" fmla="*/ 19993 h 4824560"/>
              <a:gd name="connsiteX0" fmla="*/ 0 w 3451023"/>
              <a:gd name="connsiteY0" fmla="*/ 19993 h 4824560"/>
              <a:gd name="connsiteX1" fmla="*/ 3451023 w 3451023"/>
              <a:gd name="connsiteY1" fmla="*/ 0 h 4824560"/>
              <a:gd name="connsiteX2" fmla="*/ 3451023 w 3451023"/>
              <a:gd name="connsiteY2" fmla="*/ 4824560 h 4824560"/>
              <a:gd name="connsiteX3" fmla="*/ 2186273 w 3451023"/>
              <a:gd name="connsiteY3" fmla="*/ 4824560 h 4824560"/>
              <a:gd name="connsiteX4" fmla="*/ 0 w 3451023"/>
              <a:gd name="connsiteY4" fmla="*/ 2638287 h 4824560"/>
              <a:gd name="connsiteX5" fmla="*/ 0 w 3451023"/>
              <a:gd name="connsiteY5" fmla="*/ 19993 h 4824560"/>
              <a:gd name="connsiteX0" fmla="*/ 0 w 3451023"/>
              <a:gd name="connsiteY0" fmla="*/ 0 h 4804567"/>
              <a:gd name="connsiteX1" fmla="*/ 3441072 w 3451023"/>
              <a:gd name="connsiteY1" fmla="*/ 0 h 4804567"/>
              <a:gd name="connsiteX2" fmla="*/ 3451023 w 3451023"/>
              <a:gd name="connsiteY2" fmla="*/ 4804567 h 4804567"/>
              <a:gd name="connsiteX3" fmla="*/ 2186273 w 3451023"/>
              <a:gd name="connsiteY3" fmla="*/ 4804567 h 4804567"/>
              <a:gd name="connsiteX4" fmla="*/ 0 w 3451023"/>
              <a:gd name="connsiteY4" fmla="*/ 2618294 h 4804567"/>
              <a:gd name="connsiteX5" fmla="*/ 0 w 3451023"/>
              <a:gd name="connsiteY5" fmla="*/ 0 h 4804567"/>
              <a:gd name="connsiteX0" fmla="*/ 0 w 3441072"/>
              <a:gd name="connsiteY0" fmla="*/ 0 h 4808442"/>
              <a:gd name="connsiteX1" fmla="*/ 3441072 w 3441072"/>
              <a:gd name="connsiteY1" fmla="*/ 0 h 4808442"/>
              <a:gd name="connsiteX2" fmla="*/ 3412457 w 3441072"/>
              <a:gd name="connsiteY2" fmla="*/ 4808442 h 4808442"/>
              <a:gd name="connsiteX3" fmla="*/ 2186273 w 3441072"/>
              <a:gd name="connsiteY3" fmla="*/ 4804567 h 4808442"/>
              <a:gd name="connsiteX4" fmla="*/ 0 w 3441072"/>
              <a:gd name="connsiteY4" fmla="*/ 2618294 h 4808442"/>
              <a:gd name="connsiteX5" fmla="*/ 0 w 3441072"/>
              <a:gd name="connsiteY5" fmla="*/ 0 h 4808442"/>
              <a:gd name="connsiteX0" fmla="*/ 0 w 3443310"/>
              <a:gd name="connsiteY0" fmla="*/ 0 h 4812316"/>
              <a:gd name="connsiteX1" fmla="*/ 3441072 w 3443310"/>
              <a:gd name="connsiteY1" fmla="*/ 0 h 4812316"/>
              <a:gd name="connsiteX2" fmla="*/ 3443310 w 3443310"/>
              <a:gd name="connsiteY2" fmla="*/ 4812316 h 4812316"/>
              <a:gd name="connsiteX3" fmla="*/ 2186273 w 3443310"/>
              <a:gd name="connsiteY3" fmla="*/ 4804567 h 4812316"/>
              <a:gd name="connsiteX4" fmla="*/ 0 w 3443310"/>
              <a:gd name="connsiteY4" fmla="*/ 2618294 h 4812316"/>
              <a:gd name="connsiteX5" fmla="*/ 0 w 3443310"/>
              <a:gd name="connsiteY5" fmla="*/ 0 h 4812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43310" h="4812316">
                <a:moveTo>
                  <a:pt x="0" y="0"/>
                </a:moveTo>
                <a:lnTo>
                  <a:pt x="3441072" y="0"/>
                </a:lnTo>
                <a:lnTo>
                  <a:pt x="3443310" y="4812316"/>
                </a:lnTo>
                <a:lnTo>
                  <a:pt x="2186273" y="4804567"/>
                </a:lnTo>
                <a:cubicBezTo>
                  <a:pt x="978828" y="4804567"/>
                  <a:pt x="0" y="3825740"/>
                  <a:pt x="0" y="2618294"/>
                </a:cubicBezTo>
                <a:lnTo>
                  <a:pt x="0" y="0"/>
                </a:lnTo>
                <a:close/>
              </a:path>
            </a:pathLst>
          </a:custGeom>
          <a:noFill/>
        </p:spPr>
        <p:txBody>
          <a:bodyPr wrap="square" anchor="ctr">
            <a:noAutofit/>
          </a:bodyPr>
          <a:lstStyle>
            <a:lvl1pPr marL="0" indent="0" algn="ctr">
              <a:buNone/>
              <a:defRPr>
                <a:solidFill>
                  <a:schemeClr val="accent3"/>
                </a:solidFill>
              </a:defRPr>
            </a:lvl1pPr>
          </a:lstStyle>
          <a:p>
            <a:r>
              <a:rPr lang="en-US" smtClean="0"/>
              <a:t>Click icon to add picture</a:t>
            </a:r>
            <a:endParaRPr lang="en-CA" dirty="0"/>
          </a:p>
        </p:txBody>
      </p:sp>
    </p:spTree>
  </p:cSld>
  <p:clrMapOvr>
    <a:masterClrMapping/>
  </p:clrMapOvr>
  <p:timing>
    <p:tnLst>
      <p:par>
        <p:cTn id="1" dur="indefinite" restart="never" nodeType="tmRoot"/>
      </p:par>
    </p:tnLst>
  </p:timing>
</p:sldLayout>
</file>

<file path=ppt/slideLayouts/slideLayout20.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userDrawn="1">
  <p:cSld name="Light Deal Tombstones - Financial">
    <p:bg>
      <p:bgPr>
        <a:solidFill>
          <a:schemeClr val="bg1"/>
        </a:solidFill>
        <a:effectLst/>
      </p:bgPr>
    </p:bg>
    <p:spTree>
      <p:nvGrpSpPr>
        <p:cNvPr id="1" name=""/>
        <p:cNvGrpSpPr/>
        <p:nvPr/>
      </p:nvGrpSpPr>
      <p:grpSpPr>
        <a:xfrm>
          <a:off x="0" y="0"/>
          <a:ext cx="0" cy="0"/>
          <a:chOff x="0" y="0"/>
          <a:chExt cx="0" cy="0"/>
        </a:xfrm>
      </p:grpSpPr>
      <p:pic>
        <p:nvPicPr>
          <p:cNvPr id="23" name="Picture 22"/>
          <p:cNvPicPr>
            <a:picLocks noChangeAspect="1"/>
          </p:cNvPicPr>
          <p:nvPr userDrawn="1"/>
        </p:nvPicPr>
        <p:blipFill>
          <a:blip r:embed="rId2"/>
          <a:stretch>
            <a:fillRect/>
          </a:stretch>
        </p:blipFill>
        <p:spPr>
          <a:xfrm>
            <a:off x="0" y="0"/>
            <a:ext cx="9144000" cy="1371600"/>
          </a:xfrm>
          <a:prstGeom prst="rect">
            <a:avLst/>
          </a:prstGeom>
        </p:spPr>
      </p:pic>
      <p:sp>
        <p:nvSpPr>
          <p:cNvPr id="5" name="Round Single Corner Rectangle 4"/>
          <p:cNvSpPr/>
          <p:nvPr userDrawn="1"/>
        </p:nvSpPr>
        <p:spPr>
          <a:xfrm flipV="1">
            <a:off x="656071" y="2025418"/>
            <a:ext cx="2341857" cy="3993780"/>
          </a:xfrm>
          <a:prstGeom prst="round1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350"/>
          </a:p>
        </p:txBody>
      </p:sp>
      <p:sp>
        <p:nvSpPr>
          <p:cNvPr id="13" name="Text Placeholder 25"/>
          <p:cNvSpPr>
            <a:spLocks noGrp="1"/>
          </p:cNvSpPr>
          <p:nvPr>
            <p:ph type="body" sz="quarter" idx="13" hasCustomPrompt="1"/>
          </p:nvPr>
        </p:nvSpPr>
        <p:spPr>
          <a:xfrm>
            <a:off x="813903" y="2126243"/>
            <a:ext cx="2026195" cy="248266"/>
          </a:xfrm>
        </p:spPr>
        <p:txBody>
          <a:bodyPr anchor="ctr"/>
          <a:lstStyle>
            <a:lvl1pPr marL="0" indent="0" algn="ctr">
              <a:buNone/>
              <a:defRPr sz="900" b="1" baseline="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Date</a:t>
            </a:r>
          </a:p>
        </p:txBody>
      </p:sp>
      <p:sp>
        <p:nvSpPr>
          <p:cNvPr id="7" name="Picture Placeholder 6"/>
          <p:cNvSpPr>
            <a:spLocks noGrp="1" noChangeAspect="1"/>
          </p:cNvSpPr>
          <p:nvPr>
            <p:ph type="pic" sz="quarter" idx="14" hasCustomPrompt="1"/>
          </p:nvPr>
        </p:nvSpPr>
        <p:spPr>
          <a:xfrm>
            <a:off x="813903" y="2469555"/>
            <a:ext cx="2026195" cy="827555"/>
          </a:xfrm>
        </p:spPr>
        <p:txBody>
          <a:bodyPr anchor="ctr">
            <a:normAutofit/>
          </a:bodyPr>
          <a:lstStyle>
            <a:lvl1pPr marL="0" indent="0" algn="ctr">
              <a:buNone/>
              <a:defRPr sz="1200"/>
            </a:lvl1pPr>
          </a:lstStyle>
          <a:p>
            <a:r>
              <a:rPr lang="en-CA" dirty="0" smtClean="0"/>
              <a:t>Client Logo</a:t>
            </a:r>
            <a:endParaRPr lang="en-CA" dirty="0"/>
          </a:p>
        </p:txBody>
      </p:sp>
      <p:sp>
        <p:nvSpPr>
          <p:cNvPr id="17" name="Text Placeholder 25"/>
          <p:cNvSpPr>
            <a:spLocks noGrp="1"/>
          </p:cNvSpPr>
          <p:nvPr>
            <p:ph type="body" sz="quarter" idx="15" hasCustomPrompt="1"/>
          </p:nvPr>
        </p:nvSpPr>
        <p:spPr>
          <a:xfrm>
            <a:off x="813903" y="5069195"/>
            <a:ext cx="2026195" cy="248266"/>
          </a:xfrm>
        </p:spPr>
        <p:txBody>
          <a:bodyPr anchor="ctr"/>
          <a:lstStyle>
            <a:lvl1pPr marL="0" indent="0" algn="ctr">
              <a:buNone/>
              <a:defRPr sz="1500" b="1" baseline="0">
                <a:solidFill>
                  <a:schemeClr val="accent1"/>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Transaction $</a:t>
            </a:r>
          </a:p>
        </p:txBody>
      </p:sp>
      <p:sp>
        <p:nvSpPr>
          <p:cNvPr id="18" name="Text Placeholder 25"/>
          <p:cNvSpPr>
            <a:spLocks noGrp="1"/>
          </p:cNvSpPr>
          <p:nvPr>
            <p:ph type="body" sz="quarter" idx="16" hasCustomPrompt="1"/>
          </p:nvPr>
        </p:nvSpPr>
        <p:spPr>
          <a:xfrm>
            <a:off x="813903" y="3522784"/>
            <a:ext cx="2026195" cy="1294611"/>
          </a:xfrm>
        </p:spPr>
        <p:txBody>
          <a:bodyPr anchor="ctr"/>
          <a:lstStyle>
            <a:lvl1pPr marL="0" indent="0" algn="ctr">
              <a:buNone/>
              <a:defRPr sz="1200" b="0" baseline="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Details of deal</a:t>
            </a:r>
          </a:p>
        </p:txBody>
      </p:sp>
      <p:sp>
        <p:nvSpPr>
          <p:cNvPr id="44" name="Round Single Corner Rectangle 43"/>
          <p:cNvSpPr/>
          <p:nvPr userDrawn="1"/>
        </p:nvSpPr>
        <p:spPr>
          <a:xfrm flipV="1">
            <a:off x="3401108" y="2025418"/>
            <a:ext cx="2341857" cy="3993780"/>
          </a:xfrm>
          <a:prstGeom prst="round1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350"/>
          </a:p>
        </p:txBody>
      </p:sp>
      <p:sp>
        <p:nvSpPr>
          <p:cNvPr id="45" name="Text Placeholder 25"/>
          <p:cNvSpPr>
            <a:spLocks noGrp="1"/>
          </p:cNvSpPr>
          <p:nvPr>
            <p:ph type="body" sz="quarter" idx="17" hasCustomPrompt="1"/>
          </p:nvPr>
        </p:nvSpPr>
        <p:spPr>
          <a:xfrm>
            <a:off x="3558940" y="2126243"/>
            <a:ext cx="2026195" cy="248266"/>
          </a:xfrm>
        </p:spPr>
        <p:txBody>
          <a:bodyPr anchor="ctr"/>
          <a:lstStyle>
            <a:lvl1pPr marL="0" indent="0" algn="ctr">
              <a:buNone/>
              <a:defRPr sz="900" b="1" baseline="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Date</a:t>
            </a:r>
          </a:p>
        </p:txBody>
      </p:sp>
      <p:sp>
        <p:nvSpPr>
          <p:cNvPr id="46" name="Picture Placeholder 6"/>
          <p:cNvSpPr>
            <a:spLocks noGrp="1" noChangeAspect="1"/>
          </p:cNvSpPr>
          <p:nvPr>
            <p:ph type="pic" sz="quarter" idx="18" hasCustomPrompt="1"/>
          </p:nvPr>
        </p:nvSpPr>
        <p:spPr>
          <a:xfrm>
            <a:off x="3558940" y="2469555"/>
            <a:ext cx="2026195" cy="827555"/>
          </a:xfrm>
        </p:spPr>
        <p:txBody>
          <a:bodyPr anchor="ctr">
            <a:normAutofit/>
          </a:bodyPr>
          <a:lstStyle>
            <a:lvl1pPr marL="0" indent="0" algn="ctr">
              <a:buNone/>
              <a:defRPr sz="1200"/>
            </a:lvl1pPr>
          </a:lstStyle>
          <a:p>
            <a:r>
              <a:rPr lang="en-CA" dirty="0" smtClean="0"/>
              <a:t>Client Logo</a:t>
            </a:r>
            <a:endParaRPr lang="en-CA" dirty="0"/>
          </a:p>
        </p:txBody>
      </p:sp>
      <p:sp>
        <p:nvSpPr>
          <p:cNvPr id="47" name="Text Placeholder 25"/>
          <p:cNvSpPr>
            <a:spLocks noGrp="1"/>
          </p:cNvSpPr>
          <p:nvPr>
            <p:ph type="body" sz="quarter" idx="19" hasCustomPrompt="1"/>
          </p:nvPr>
        </p:nvSpPr>
        <p:spPr>
          <a:xfrm>
            <a:off x="3558940" y="5069195"/>
            <a:ext cx="2026195" cy="248266"/>
          </a:xfrm>
        </p:spPr>
        <p:txBody>
          <a:bodyPr anchor="ctr"/>
          <a:lstStyle>
            <a:lvl1pPr marL="0" indent="0" algn="ctr">
              <a:buNone/>
              <a:defRPr sz="1500" b="1" baseline="0">
                <a:solidFill>
                  <a:schemeClr val="accent1"/>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Transaction $</a:t>
            </a:r>
          </a:p>
        </p:txBody>
      </p:sp>
      <p:sp>
        <p:nvSpPr>
          <p:cNvPr id="48" name="Text Placeholder 25"/>
          <p:cNvSpPr>
            <a:spLocks noGrp="1"/>
          </p:cNvSpPr>
          <p:nvPr>
            <p:ph type="body" sz="quarter" idx="20" hasCustomPrompt="1"/>
          </p:nvPr>
        </p:nvSpPr>
        <p:spPr>
          <a:xfrm>
            <a:off x="3558940" y="3522784"/>
            <a:ext cx="2026195" cy="1294611"/>
          </a:xfrm>
        </p:spPr>
        <p:txBody>
          <a:bodyPr anchor="ctr"/>
          <a:lstStyle>
            <a:lvl1pPr marL="0" indent="0" algn="ctr">
              <a:buNone/>
              <a:defRPr sz="1200" b="0" baseline="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Details of deal</a:t>
            </a:r>
          </a:p>
        </p:txBody>
      </p:sp>
      <p:sp>
        <p:nvSpPr>
          <p:cNvPr id="50" name="Round Single Corner Rectangle 49"/>
          <p:cNvSpPr/>
          <p:nvPr userDrawn="1"/>
        </p:nvSpPr>
        <p:spPr>
          <a:xfrm flipV="1">
            <a:off x="6147800" y="2025418"/>
            <a:ext cx="2341857" cy="3993780"/>
          </a:xfrm>
          <a:prstGeom prst="round1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350"/>
          </a:p>
        </p:txBody>
      </p:sp>
      <p:sp>
        <p:nvSpPr>
          <p:cNvPr id="51" name="Text Placeholder 25"/>
          <p:cNvSpPr>
            <a:spLocks noGrp="1"/>
          </p:cNvSpPr>
          <p:nvPr>
            <p:ph type="body" sz="quarter" idx="21" hasCustomPrompt="1"/>
          </p:nvPr>
        </p:nvSpPr>
        <p:spPr>
          <a:xfrm>
            <a:off x="6329694" y="2126243"/>
            <a:ext cx="2026195" cy="248266"/>
          </a:xfrm>
        </p:spPr>
        <p:txBody>
          <a:bodyPr anchor="ctr"/>
          <a:lstStyle>
            <a:lvl1pPr marL="0" indent="0" algn="ctr">
              <a:buNone/>
              <a:defRPr sz="900" b="1" baseline="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Date</a:t>
            </a:r>
          </a:p>
        </p:txBody>
      </p:sp>
      <p:sp>
        <p:nvSpPr>
          <p:cNvPr id="52" name="Picture Placeholder 6"/>
          <p:cNvSpPr>
            <a:spLocks noGrp="1" noChangeAspect="1"/>
          </p:cNvSpPr>
          <p:nvPr>
            <p:ph type="pic" sz="quarter" idx="22" hasCustomPrompt="1"/>
          </p:nvPr>
        </p:nvSpPr>
        <p:spPr>
          <a:xfrm>
            <a:off x="6329695" y="2469555"/>
            <a:ext cx="2026194" cy="827555"/>
          </a:xfrm>
        </p:spPr>
        <p:txBody>
          <a:bodyPr anchor="ctr">
            <a:normAutofit/>
          </a:bodyPr>
          <a:lstStyle>
            <a:lvl1pPr marL="0" indent="0" algn="ctr">
              <a:buNone/>
              <a:defRPr sz="1200"/>
            </a:lvl1pPr>
          </a:lstStyle>
          <a:p>
            <a:r>
              <a:rPr lang="en-CA" dirty="0" smtClean="0"/>
              <a:t>Client Logo</a:t>
            </a:r>
            <a:endParaRPr lang="en-CA" dirty="0"/>
          </a:p>
        </p:txBody>
      </p:sp>
      <p:sp>
        <p:nvSpPr>
          <p:cNvPr id="53" name="Text Placeholder 25"/>
          <p:cNvSpPr>
            <a:spLocks noGrp="1"/>
          </p:cNvSpPr>
          <p:nvPr>
            <p:ph type="body" sz="quarter" idx="23" hasCustomPrompt="1"/>
          </p:nvPr>
        </p:nvSpPr>
        <p:spPr>
          <a:xfrm>
            <a:off x="6329694" y="5069195"/>
            <a:ext cx="2026195" cy="248266"/>
          </a:xfrm>
        </p:spPr>
        <p:txBody>
          <a:bodyPr anchor="ctr"/>
          <a:lstStyle>
            <a:lvl1pPr marL="0" indent="0" algn="ctr">
              <a:buNone/>
              <a:defRPr sz="1500" b="1" baseline="0">
                <a:solidFill>
                  <a:schemeClr val="accent1"/>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Transaction $</a:t>
            </a:r>
          </a:p>
        </p:txBody>
      </p:sp>
      <p:sp>
        <p:nvSpPr>
          <p:cNvPr id="54" name="Text Placeholder 25"/>
          <p:cNvSpPr>
            <a:spLocks noGrp="1"/>
          </p:cNvSpPr>
          <p:nvPr>
            <p:ph type="body" sz="quarter" idx="24" hasCustomPrompt="1"/>
          </p:nvPr>
        </p:nvSpPr>
        <p:spPr>
          <a:xfrm>
            <a:off x="6329694" y="3522784"/>
            <a:ext cx="2026195" cy="1294611"/>
          </a:xfrm>
        </p:spPr>
        <p:txBody>
          <a:bodyPr anchor="ctr"/>
          <a:lstStyle>
            <a:lvl1pPr marL="0" indent="0" algn="ctr">
              <a:buNone/>
              <a:defRPr sz="1200" b="0" baseline="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Details of deal</a:t>
            </a:r>
          </a:p>
        </p:txBody>
      </p:sp>
      <p:sp>
        <p:nvSpPr>
          <p:cNvPr id="28" name="Slide Number Placeholder 3"/>
          <p:cNvSpPr>
            <a:spLocks noGrp="1"/>
          </p:cNvSpPr>
          <p:nvPr>
            <p:ph type="sldNum" sz="quarter" idx="4"/>
          </p:nvPr>
        </p:nvSpPr>
        <p:spPr>
          <a:xfrm>
            <a:off x="1" y="6273801"/>
            <a:ext cx="446049" cy="591479"/>
          </a:xfrm>
          <a:prstGeom prst="rect">
            <a:avLst/>
          </a:prstGeom>
        </p:spPr>
        <p:txBody>
          <a:bodyPr vert="horz" lIns="91440" tIns="45720" rIns="91440" bIns="45720" rtlCol="0" anchor="ctr"/>
          <a:lstStyle>
            <a:lvl1pPr algn="ctr">
              <a:defRPr sz="750" i="0">
                <a:solidFill>
                  <a:schemeClr val="tx1">
                    <a:tint val="75000"/>
                  </a:schemeClr>
                </a:solidFill>
              </a:defRPr>
            </a:lvl1pPr>
          </a:lstStyle>
          <a:p>
            <a:fld id="{7ED523C7-19E8-B540-9857-8D49DD13762D}" type="slidenum">
              <a:rPr lang="en-CA" smtClean="0"/>
              <a:pPr/>
              <a:t>‹#›</a:t>
            </a:fld>
            <a:endParaRPr lang="en-CA" dirty="0"/>
          </a:p>
        </p:txBody>
      </p:sp>
      <p:sp>
        <p:nvSpPr>
          <p:cNvPr id="29" name="Title 1"/>
          <p:cNvSpPr>
            <a:spLocks noGrp="1"/>
          </p:cNvSpPr>
          <p:nvPr>
            <p:ph type="title"/>
          </p:nvPr>
        </p:nvSpPr>
        <p:spPr>
          <a:xfrm>
            <a:off x="358775" y="195256"/>
            <a:ext cx="7176119" cy="1013800"/>
          </a:xfrm>
          <a:prstGeom prst="rect">
            <a:avLst/>
          </a:prstGeom>
        </p:spPr>
        <p:txBody>
          <a:bodyPr anchor="ctr" anchorCtr="0"/>
          <a:lstStyle>
            <a:lvl1pPr>
              <a:defRPr sz="2400" b="1" i="0" baseline="0">
                <a:solidFill>
                  <a:schemeClr val="accent1"/>
                </a:solidFill>
              </a:defRPr>
            </a:lvl1pPr>
          </a:lstStyle>
          <a:p>
            <a:r>
              <a:rPr lang="en-US" smtClean="0"/>
              <a:t>Click to edit Master title style</a:t>
            </a:r>
            <a:endParaRPr lang="en-US" dirty="0"/>
          </a:p>
        </p:txBody>
      </p:sp>
      <p:pic>
        <p:nvPicPr>
          <p:cNvPr id="30" name="Picture 29"/>
          <p:cNvPicPr>
            <a:picLocks noChangeAspect="1"/>
          </p:cNvPicPr>
          <p:nvPr userDrawn="1"/>
        </p:nvPicPr>
        <p:blipFill>
          <a:blip r:embed="rId3">
            <a:alphaModFix amt="35000"/>
          </a:blip>
          <a:stretch>
            <a:fillRect/>
          </a:stretch>
        </p:blipFill>
        <p:spPr>
          <a:xfrm>
            <a:off x="1586694" y="5689385"/>
            <a:ext cx="480610" cy="148760"/>
          </a:xfrm>
          <a:prstGeom prst="rect">
            <a:avLst/>
          </a:prstGeom>
          <a:noFill/>
          <a:ln>
            <a:noFill/>
          </a:ln>
        </p:spPr>
      </p:pic>
      <p:pic>
        <p:nvPicPr>
          <p:cNvPr id="31" name="Picture 30"/>
          <p:cNvPicPr>
            <a:picLocks noChangeAspect="1"/>
          </p:cNvPicPr>
          <p:nvPr userDrawn="1"/>
        </p:nvPicPr>
        <p:blipFill>
          <a:blip r:embed="rId3">
            <a:alphaModFix amt="35000"/>
          </a:blip>
          <a:stretch>
            <a:fillRect/>
          </a:stretch>
        </p:blipFill>
        <p:spPr>
          <a:xfrm>
            <a:off x="4347773" y="5689385"/>
            <a:ext cx="480610" cy="148760"/>
          </a:xfrm>
          <a:prstGeom prst="rect">
            <a:avLst/>
          </a:prstGeom>
          <a:noFill/>
          <a:ln>
            <a:noFill/>
          </a:ln>
        </p:spPr>
      </p:pic>
      <p:pic>
        <p:nvPicPr>
          <p:cNvPr id="32" name="Picture 31"/>
          <p:cNvPicPr>
            <a:picLocks noChangeAspect="1"/>
          </p:cNvPicPr>
          <p:nvPr userDrawn="1"/>
        </p:nvPicPr>
        <p:blipFill>
          <a:blip r:embed="rId3">
            <a:alphaModFix amt="35000"/>
          </a:blip>
          <a:stretch>
            <a:fillRect/>
          </a:stretch>
        </p:blipFill>
        <p:spPr>
          <a:xfrm>
            <a:off x="7102486" y="5689385"/>
            <a:ext cx="480610" cy="148760"/>
          </a:xfrm>
          <a:prstGeom prst="rect">
            <a:avLst/>
          </a:prstGeom>
          <a:noFill/>
          <a:ln>
            <a:noFill/>
          </a:ln>
        </p:spPr>
      </p:pic>
      <p:sp>
        <p:nvSpPr>
          <p:cNvPr id="2" name="Footer Placeholder 1"/>
          <p:cNvSpPr>
            <a:spLocks noGrp="1"/>
          </p:cNvSpPr>
          <p:nvPr>
            <p:ph type="ftr" sz="quarter" idx="25"/>
          </p:nvPr>
        </p:nvSpPr>
        <p:spPr/>
        <p:txBody>
          <a:bodyPr/>
          <a:lstStyle/>
          <a:p>
            <a:endParaRPr lang="en-US" dirty="0"/>
          </a:p>
        </p:txBody>
      </p:sp>
    </p:spTree>
    <p:extLst>
      <p:ext uri="{BB962C8B-B14F-4D97-AF65-F5344CB8AC3E}">
        <p14:creationId xmlns:p14="http://schemas.microsoft.com/office/powerpoint/2010/main" val="3890741341"/>
      </p:ext>
    </p:extLst>
  </p:cSld>
  <p:clrMapOvr>
    <a:masterClrMapping/>
  </p:clrMapOvr>
</p:sldLayout>
</file>

<file path=ppt/slideLayouts/slideLayout21.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userDrawn="1">
  <p:cSld name="Light Deal Tombstones - Mergers &amp; Acquisitions">
    <p:bg>
      <p:bgPr>
        <a:solidFill>
          <a:schemeClr val="bg1"/>
        </a:solidFill>
        <a:effectLst/>
      </p:bgPr>
    </p:bg>
    <p:spTree>
      <p:nvGrpSpPr>
        <p:cNvPr id="1" name=""/>
        <p:cNvGrpSpPr/>
        <p:nvPr/>
      </p:nvGrpSpPr>
      <p:grpSpPr>
        <a:xfrm>
          <a:off x="0" y="0"/>
          <a:ext cx="0" cy="0"/>
          <a:chOff x="0" y="0"/>
          <a:chExt cx="0" cy="0"/>
        </a:xfrm>
      </p:grpSpPr>
      <p:pic>
        <p:nvPicPr>
          <p:cNvPr id="27" name="Picture 26"/>
          <p:cNvPicPr>
            <a:picLocks noChangeAspect="1"/>
          </p:cNvPicPr>
          <p:nvPr userDrawn="1"/>
        </p:nvPicPr>
        <p:blipFill>
          <a:blip r:embed="rId2"/>
          <a:stretch>
            <a:fillRect/>
          </a:stretch>
        </p:blipFill>
        <p:spPr>
          <a:xfrm>
            <a:off x="0" y="0"/>
            <a:ext cx="9144000" cy="1371600"/>
          </a:xfrm>
          <a:prstGeom prst="rect">
            <a:avLst/>
          </a:prstGeom>
        </p:spPr>
      </p:pic>
      <p:sp>
        <p:nvSpPr>
          <p:cNvPr id="5" name="Round Single Corner Rectangle 4"/>
          <p:cNvSpPr/>
          <p:nvPr userDrawn="1"/>
        </p:nvSpPr>
        <p:spPr>
          <a:xfrm flipV="1">
            <a:off x="656071" y="2025418"/>
            <a:ext cx="2341857" cy="3993780"/>
          </a:xfrm>
          <a:prstGeom prst="round1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350"/>
          </a:p>
        </p:txBody>
      </p:sp>
      <p:sp>
        <p:nvSpPr>
          <p:cNvPr id="13" name="Text Placeholder 25"/>
          <p:cNvSpPr>
            <a:spLocks noGrp="1"/>
          </p:cNvSpPr>
          <p:nvPr>
            <p:ph type="body" sz="quarter" idx="13" hasCustomPrompt="1"/>
          </p:nvPr>
        </p:nvSpPr>
        <p:spPr>
          <a:xfrm>
            <a:off x="813903" y="2126243"/>
            <a:ext cx="2026195" cy="248266"/>
          </a:xfrm>
        </p:spPr>
        <p:txBody>
          <a:bodyPr anchor="ctr"/>
          <a:lstStyle>
            <a:lvl1pPr marL="0" indent="0" algn="ctr">
              <a:buNone/>
              <a:defRPr sz="900" b="1" baseline="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Date</a:t>
            </a:r>
          </a:p>
        </p:txBody>
      </p:sp>
      <p:sp>
        <p:nvSpPr>
          <p:cNvPr id="7" name="Picture Placeholder 6"/>
          <p:cNvSpPr>
            <a:spLocks noGrp="1" noChangeAspect="1"/>
          </p:cNvSpPr>
          <p:nvPr>
            <p:ph type="pic" sz="quarter" idx="14" hasCustomPrompt="1"/>
          </p:nvPr>
        </p:nvSpPr>
        <p:spPr>
          <a:xfrm>
            <a:off x="813903" y="2467065"/>
            <a:ext cx="2026195" cy="827555"/>
          </a:xfrm>
        </p:spPr>
        <p:txBody>
          <a:bodyPr anchor="ctr">
            <a:normAutofit/>
          </a:bodyPr>
          <a:lstStyle>
            <a:lvl1pPr marL="0" indent="0" algn="ctr">
              <a:buNone/>
              <a:defRPr sz="1200"/>
            </a:lvl1pPr>
          </a:lstStyle>
          <a:p>
            <a:r>
              <a:rPr lang="en-CA" dirty="0" smtClean="0"/>
              <a:t>Logo</a:t>
            </a:r>
            <a:endParaRPr lang="en-CA" dirty="0"/>
          </a:p>
        </p:txBody>
      </p:sp>
      <p:sp>
        <p:nvSpPr>
          <p:cNvPr id="18" name="Text Placeholder 25"/>
          <p:cNvSpPr>
            <a:spLocks noGrp="1"/>
          </p:cNvSpPr>
          <p:nvPr>
            <p:ph type="body" sz="quarter" idx="16" hasCustomPrompt="1"/>
          </p:nvPr>
        </p:nvSpPr>
        <p:spPr>
          <a:xfrm>
            <a:off x="813903" y="3387174"/>
            <a:ext cx="2026195" cy="245252"/>
          </a:xfrm>
        </p:spPr>
        <p:txBody>
          <a:bodyPr anchor="ctr"/>
          <a:lstStyle>
            <a:lvl1pPr marL="0" indent="0" algn="ctr">
              <a:buNone/>
              <a:defRPr sz="900" b="0" baseline="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Details of deal</a:t>
            </a:r>
          </a:p>
        </p:txBody>
      </p:sp>
      <p:sp>
        <p:nvSpPr>
          <p:cNvPr id="22" name="Picture Placeholder 6"/>
          <p:cNvSpPr>
            <a:spLocks noGrp="1" noChangeAspect="1"/>
          </p:cNvSpPr>
          <p:nvPr>
            <p:ph type="pic" sz="quarter" idx="17" hasCustomPrompt="1"/>
          </p:nvPr>
        </p:nvSpPr>
        <p:spPr>
          <a:xfrm>
            <a:off x="813903" y="3724982"/>
            <a:ext cx="2026195" cy="827555"/>
          </a:xfrm>
        </p:spPr>
        <p:txBody>
          <a:bodyPr anchor="ctr">
            <a:normAutofit/>
          </a:bodyPr>
          <a:lstStyle>
            <a:lvl1pPr marL="0" indent="0" algn="ctr">
              <a:buNone/>
              <a:defRPr sz="1200"/>
            </a:lvl1pPr>
          </a:lstStyle>
          <a:p>
            <a:r>
              <a:rPr lang="en-CA" dirty="0" smtClean="0"/>
              <a:t>Logo</a:t>
            </a:r>
            <a:endParaRPr lang="en-CA" dirty="0"/>
          </a:p>
        </p:txBody>
      </p:sp>
      <p:sp>
        <p:nvSpPr>
          <p:cNvPr id="23" name="Text Placeholder 25"/>
          <p:cNvSpPr>
            <a:spLocks noGrp="1"/>
          </p:cNvSpPr>
          <p:nvPr>
            <p:ph type="body" sz="quarter" idx="18" hasCustomPrompt="1"/>
          </p:nvPr>
        </p:nvSpPr>
        <p:spPr>
          <a:xfrm>
            <a:off x="813903" y="4645091"/>
            <a:ext cx="2026195" cy="936120"/>
          </a:xfrm>
        </p:spPr>
        <p:txBody>
          <a:bodyPr anchor="ctr"/>
          <a:lstStyle>
            <a:lvl1pPr marL="0" indent="0" algn="ctr">
              <a:buNone/>
              <a:defRPr sz="1050" b="0" baseline="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smtClean="0"/>
              <a:t>Transaction Text</a:t>
            </a:r>
            <a:endParaRPr lang="en-US" dirty="0" smtClean="0"/>
          </a:p>
        </p:txBody>
      </p:sp>
      <p:sp>
        <p:nvSpPr>
          <p:cNvPr id="12" name="Round Single Corner Rectangle 11"/>
          <p:cNvSpPr/>
          <p:nvPr userDrawn="1"/>
        </p:nvSpPr>
        <p:spPr>
          <a:xfrm flipV="1">
            <a:off x="3401072" y="2025418"/>
            <a:ext cx="2341857" cy="3993780"/>
          </a:xfrm>
          <a:prstGeom prst="round1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350"/>
          </a:p>
        </p:txBody>
      </p:sp>
      <p:sp>
        <p:nvSpPr>
          <p:cNvPr id="14" name="Text Placeholder 25"/>
          <p:cNvSpPr>
            <a:spLocks noGrp="1"/>
          </p:cNvSpPr>
          <p:nvPr>
            <p:ph type="body" sz="quarter" idx="19" hasCustomPrompt="1"/>
          </p:nvPr>
        </p:nvSpPr>
        <p:spPr>
          <a:xfrm>
            <a:off x="3558903" y="2126243"/>
            <a:ext cx="2026195" cy="248266"/>
          </a:xfrm>
        </p:spPr>
        <p:txBody>
          <a:bodyPr anchor="ctr"/>
          <a:lstStyle>
            <a:lvl1pPr marL="0" indent="0" algn="ctr">
              <a:buNone/>
              <a:defRPr sz="900" b="1" baseline="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Date</a:t>
            </a:r>
          </a:p>
        </p:txBody>
      </p:sp>
      <p:sp>
        <p:nvSpPr>
          <p:cNvPr id="15" name="Picture Placeholder 6"/>
          <p:cNvSpPr>
            <a:spLocks noGrp="1" noChangeAspect="1"/>
          </p:cNvSpPr>
          <p:nvPr>
            <p:ph type="pic" sz="quarter" idx="20" hasCustomPrompt="1"/>
          </p:nvPr>
        </p:nvSpPr>
        <p:spPr>
          <a:xfrm>
            <a:off x="3558904" y="2467065"/>
            <a:ext cx="2026194" cy="827555"/>
          </a:xfrm>
        </p:spPr>
        <p:txBody>
          <a:bodyPr anchor="ctr">
            <a:normAutofit/>
          </a:bodyPr>
          <a:lstStyle>
            <a:lvl1pPr marL="0" indent="0" algn="ctr">
              <a:buNone/>
              <a:defRPr sz="1200"/>
            </a:lvl1pPr>
          </a:lstStyle>
          <a:p>
            <a:r>
              <a:rPr lang="en-CA" dirty="0" smtClean="0"/>
              <a:t>Logo</a:t>
            </a:r>
            <a:endParaRPr lang="en-CA" dirty="0"/>
          </a:p>
        </p:txBody>
      </p:sp>
      <p:sp>
        <p:nvSpPr>
          <p:cNvPr id="16" name="Text Placeholder 25"/>
          <p:cNvSpPr>
            <a:spLocks noGrp="1"/>
          </p:cNvSpPr>
          <p:nvPr>
            <p:ph type="body" sz="quarter" idx="21" hasCustomPrompt="1"/>
          </p:nvPr>
        </p:nvSpPr>
        <p:spPr>
          <a:xfrm>
            <a:off x="3558903" y="3387174"/>
            <a:ext cx="2026195" cy="245252"/>
          </a:xfrm>
        </p:spPr>
        <p:txBody>
          <a:bodyPr anchor="ctr"/>
          <a:lstStyle>
            <a:lvl1pPr marL="0" indent="0" algn="ctr">
              <a:buNone/>
              <a:defRPr sz="900" b="0" baseline="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Details of deal</a:t>
            </a:r>
          </a:p>
        </p:txBody>
      </p:sp>
      <p:sp>
        <p:nvSpPr>
          <p:cNvPr id="19" name="Picture Placeholder 6"/>
          <p:cNvSpPr>
            <a:spLocks noGrp="1" noChangeAspect="1"/>
          </p:cNvSpPr>
          <p:nvPr>
            <p:ph type="pic" sz="quarter" idx="22" hasCustomPrompt="1"/>
          </p:nvPr>
        </p:nvSpPr>
        <p:spPr>
          <a:xfrm>
            <a:off x="3558904" y="3724982"/>
            <a:ext cx="2026194" cy="827555"/>
          </a:xfrm>
        </p:spPr>
        <p:txBody>
          <a:bodyPr anchor="ctr">
            <a:normAutofit/>
          </a:bodyPr>
          <a:lstStyle>
            <a:lvl1pPr marL="0" indent="0" algn="ctr">
              <a:buNone/>
              <a:defRPr sz="1200"/>
            </a:lvl1pPr>
          </a:lstStyle>
          <a:p>
            <a:r>
              <a:rPr lang="en-CA" dirty="0" smtClean="0"/>
              <a:t>Logo</a:t>
            </a:r>
            <a:endParaRPr lang="en-CA" dirty="0"/>
          </a:p>
        </p:txBody>
      </p:sp>
      <p:sp>
        <p:nvSpPr>
          <p:cNvPr id="20" name="Text Placeholder 25"/>
          <p:cNvSpPr>
            <a:spLocks noGrp="1"/>
          </p:cNvSpPr>
          <p:nvPr>
            <p:ph type="body" sz="quarter" idx="23" hasCustomPrompt="1"/>
          </p:nvPr>
        </p:nvSpPr>
        <p:spPr>
          <a:xfrm>
            <a:off x="3558903" y="4645091"/>
            <a:ext cx="2026195" cy="936120"/>
          </a:xfrm>
        </p:spPr>
        <p:txBody>
          <a:bodyPr anchor="ctr"/>
          <a:lstStyle>
            <a:lvl1pPr marL="0" indent="0" algn="ctr">
              <a:buNone/>
              <a:defRPr sz="1050" b="0" baseline="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smtClean="0"/>
              <a:t>Transaction Text</a:t>
            </a:r>
            <a:endParaRPr lang="en-US" dirty="0" smtClean="0"/>
          </a:p>
        </p:txBody>
      </p:sp>
      <p:sp>
        <p:nvSpPr>
          <p:cNvPr id="21" name="Round Single Corner Rectangle 20"/>
          <p:cNvSpPr/>
          <p:nvPr userDrawn="1"/>
        </p:nvSpPr>
        <p:spPr>
          <a:xfrm flipV="1">
            <a:off x="6146072" y="2025418"/>
            <a:ext cx="2341857" cy="3993780"/>
          </a:xfrm>
          <a:prstGeom prst="round1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350"/>
          </a:p>
        </p:txBody>
      </p:sp>
      <p:sp>
        <p:nvSpPr>
          <p:cNvPr id="24" name="Text Placeholder 25"/>
          <p:cNvSpPr>
            <a:spLocks noGrp="1"/>
          </p:cNvSpPr>
          <p:nvPr>
            <p:ph type="body" sz="quarter" idx="24" hasCustomPrompt="1"/>
          </p:nvPr>
        </p:nvSpPr>
        <p:spPr>
          <a:xfrm>
            <a:off x="6303904" y="2126243"/>
            <a:ext cx="2026195" cy="248266"/>
          </a:xfrm>
        </p:spPr>
        <p:txBody>
          <a:bodyPr anchor="ctr"/>
          <a:lstStyle>
            <a:lvl1pPr marL="0" indent="0" algn="ctr">
              <a:buNone/>
              <a:defRPr sz="900" b="1" baseline="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Date</a:t>
            </a:r>
          </a:p>
        </p:txBody>
      </p:sp>
      <p:sp>
        <p:nvSpPr>
          <p:cNvPr id="25" name="Picture Placeholder 6"/>
          <p:cNvSpPr>
            <a:spLocks noGrp="1" noChangeAspect="1"/>
          </p:cNvSpPr>
          <p:nvPr>
            <p:ph type="pic" sz="quarter" idx="25" hasCustomPrompt="1"/>
          </p:nvPr>
        </p:nvSpPr>
        <p:spPr>
          <a:xfrm>
            <a:off x="6303904" y="2467065"/>
            <a:ext cx="2026195" cy="827555"/>
          </a:xfrm>
        </p:spPr>
        <p:txBody>
          <a:bodyPr anchor="ctr">
            <a:normAutofit/>
          </a:bodyPr>
          <a:lstStyle>
            <a:lvl1pPr marL="0" indent="0" algn="ctr">
              <a:buNone/>
              <a:defRPr sz="1200"/>
            </a:lvl1pPr>
          </a:lstStyle>
          <a:p>
            <a:r>
              <a:rPr lang="en-CA" dirty="0" smtClean="0"/>
              <a:t>Logo</a:t>
            </a:r>
            <a:endParaRPr lang="en-CA" dirty="0"/>
          </a:p>
        </p:txBody>
      </p:sp>
      <p:sp>
        <p:nvSpPr>
          <p:cNvPr id="26" name="Text Placeholder 25"/>
          <p:cNvSpPr>
            <a:spLocks noGrp="1"/>
          </p:cNvSpPr>
          <p:nvPr>
            <p:ph type="body" sz="quarter" idx="26" hasCustomPrompt="1"/>
          </p:nvPr>
        </p:nvSpPr>
        <p:spPr>
          <a:xfrm>
            <a:off x="6303904" y="3387174"/>
            <a:ext cx="2026195" cy="245252"/>
          </a:xfrm>
        </p:spPr>
        <p:txBody>
          <a:bodyPr anchor="ctr"/>
          <a:lstStyle>
            <a:lvl1pPr marL="0" indent="0" algn="ctr">
              <a:buNone/>
              <a:defRPr sz="900" b="0" baseline="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Details of deal</a:t>
            </a:r>
          </a:p>
        </p:txBody>
      </p:sp>
      <p:sp>
        <p:nvSpPr>
          <p:cNvPr id="28" name="Picture Placeholder 6"/>
          <p:cNvSpPr>
            <a:spLocks noGrp="1" noChangeAspect="1"/>
          </p:cNvSpPr>
          <p:nvPr>
            <p:ph type="pic" sz="quarter" idx="27" hasCustomPrompt="1"/>
          </p:nvPr>
        </p:nvSpPr>
        <p:spPr>
          <a:xfrm>
            <a:off x="6303904" y="3724982"/>
            <a:ext cx="2026195" cy="827555"/>
          </a:xfrm>
        </p:spPr>
        <p:txBody>
          <a:bodyPr anchor="ctr">
            <a:normAutofit/>
          </a:bodyPr>
          <a:lstStyle>
            <a:lvl1pPr marL="0" indent="0" algn="ctr">
              <a:buNone/>
              <a:defRPr sz="1200"/>
            </a:lvl1pPr>
          </a:lstStyle>
          <a:p>
            <a:r>
              <a:rPr lang="en-CA" dirty="0" smtClean="0"/>
              <a:t>Logo</a:t>
            </a:r>
            <a:endParaRPr lang="en-CA" dirty="0"/>
          </a:p>
        </p:txBody>
      </p:sp>
      <p:sp>
        <p:nvSpPr>
          <p:cNvPr id="29" name="Text Placeholder 25"/>
          <p:cNvSpPr>
            <a:spLocks noGrp="1"/>
          </p:cNvSpPr>
          <p:nvPr>
            <p:ph type="body" sz="quarter" idx="28" hasCustomPrompt="1"/>
          </p:nvPr>
        </p:nvSpPr>
        <p:spPr>
          <a:xfrm>
            <a:off x="6303904" y="4645091"/>
            <a:ext cx="2026195" cy="936120"/>
          </a:xfrm>
        </p:spPr>
        <p:txBody>
          <a:bodyPr anchor="ctr"/>
          <a:lstStyle>
            <a:lvl1pPr marL="0" indent="0" algn="ctr">
              <a:buNone/>
              <a:defRPr sz="1050" b="0" baseline="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smtClean="0"/>
              <a:t>Transaction Text</a:t>
            </a:r>
            <a:endParaRPr lang="en-US" dirty="0" smtClean="0"/>
          </a:p>
        </p:txBody>
      </p:sp>
      <p:sp>
        <p:nvSpPr>
          <p:cNvPr id="33" name="Slide Number Placeholder 3"/>
          <p:cNvSpPr>
            <a:spLocks noGrp="1"/>
          </p:cNvSpPr>
          <p:nvPr>
            <p:ph type="sldNum" sz="quarter" idx="4"/>
          </p:nvPr>
        </p:nvSpPr>
        <p:spPr>
          <a:xfrm>
            <a:off x="1" y="6273801"/>
            <a:ext cx="446049" cy="591479"/>
          </a:xfrm>
          <a:prstGeom prst="rect">
            <a:avLst/>
          </a:prstGeom>
        </p:spPr>
        <p:txBody>
          <a:bodyPr vert="horz" lIns="91440" tIns="45720" rIns="91440" bIns="45720" rtlCol="0" anchor="ctr"/>
          <a:lstStyle>
            <a:lvl1pPr algn="ctr">
              <a:defRPr sz="750" i="0">
                <a:solidFill>
                  <a:schemeClr val="tx1">
                    <a:tint val="75000"/>
                  </a:schemeClr>
                </a:solidFill>
              </a:defRPr>
            </a:lvl1pPr>
          </a:lstStyle>
          <a:p>
            <a:fld id="{7ED523C7-19E8-B540-9857-8D49DD13762D}" type="slidenum">
              <a:rPr lang="en-CA" smtClean="0"/>
              <a:pPr/>
              <a:t>‹#›</a:t>
            </a:fld>
            <a:endParaRPr lang="en-CA" dirty="0"/>
          </a:p>
        </p:txBody>
      </p:sp>
      <p:sp>
        <p:nvSpPr>
          <p:cNvPr id="34" name="Title 1"/>
          <p:cNvSpPr>
            <a:spLocks noGrp="1"/>
          </p:cNvSpPr>
          <p:nvPr>
            <p:ph type="title"/>
          </p:nvPr>
        </p:nvSpPr>
        <p:spPr>
          <a:xfrm>
            <a:off x="358775" y="195256"/>
            <a:ext cx="7176119" cy="1013800"/>
          </a:xfrm>
          <a:prstGeom prst="rect">
            <a:avLst/>
          </a:prstGeom>
        </p:spPr>
        <p:txBody>
          <a:bodyPr anchor="ctr" anchorCtr="0"/>
          <a:lstStyle>
            <a:lvl1pPr>
              <a:defRPr sz="2400" b="1" i="0" baseline="0">
                <a:solidFill>
                  <a:schemeClr val="accent1"/>
                </a:solidFill>
              </a:defRPr>
            </a:lvl1pPr>
          </a:lstStyle>
          <a:p>
            <a:r>
              <a:rPr lang="en-US" smtClean="0"/>
              <a:t>Click to edit Master title style</a:t>
            </a:r>
            <a:endParaRPr lang="en-US" dirty="0"/>
          </a:p>
        </p:txBody>
      </p:sp>
      <p:pic>
        <p:nvPicPr>
          <p:cNvPr id="35" name="Picture 34"/>
          <p:cNvPicPr>
            <a:picLocks noChangeAspect="1"/>
          </p:cNvPicPr>
          <p:nvPr userDrawn="1"/>
        </p:nvPicPr>
        <p:blipFill>
          <a:blip r:embed="rId3">
            <a:alphaModFix amt="35000"/>
          </a:blip>
          <a:stretch>
            <a:fillRect/>
          </a:stretch>
        </p:blipFill>
        <p:spPr>
          <a:xfrm>
            <a:off x="1586694" y="5689385"/>
            <a:ext cx="480610" cy="148760"/>
          </a:xfrm>
          <a:prstGeom prst="rect">
            <a:avLst/>
          </a:prstGeom>
          <a:noFill/>
          <a:ln>
            <a:noFill/>
          </a:ln>
        </p:spPr>
      </p:pic>
      <p:pic>
        <p:nvPicPr>
          <p:cNvPr id="36" name="Picture 35"/>
          <p:cNvPicPr>
            <a:picLocks noChangeAspect="1"/>
          </p:cNvPicPr>
          <p:nvPr userDrawn="1"/>
        </p:nvPicPr>
        <p:blipFill>
          <a:blip r:embed="rId3">
            <a:alphaModFix amt="35000"/>
          </a:blip>
          <a:stretch>
            <a:fillRect/>
          </a:stretch>
        </p:blipFill>
        <p:spPr>
          <a:xfrm>
            <a:off x="4349487" y="5689385"/>
            <a:ext cx="480610" cy="148760"/>
          </a:xfrm>
          <a:prstGeom prst="rect">
            <a:avLst/>
          </a:prstGeom>
          <a:noFill/>
          <a:ln>
            <a:noFill/>
          </a:ln>
        </p:spPr>
      </p:pic>
      <p:pic>
        <p:nvPicPr>
          <p:cNvPr id="37" name="Picture 36"/>
          <p:cNvPicPr>
            <a:picLocks noChangeAspect="1"/>
          </p:cNvPicPr>
          <p:nvPr userDrawn="1"/>
        </p:nvPicPr>
        <p:blipFill>
          <a:blip r:embed="rId3">
            <a:alphaModFix amt="35000"/>
          </a:blip>
          <a:stretch>
            <a:fillRect/>
          </a:stretch>
        </p:blipFill>
        <p:spPr>
          <a:xfrm>
            <a:off x="7102486" y="5689385"/>
            <a:ext cx="480610" cy="148760"/>
          </a:xfrm>
          <a:prstGeom prst="rect">
            <a:avLst/>
          </a:prstGeom>
          <a:noFill/>
          <a:ln>
            <a:noFill/>
          </a:ln>
        </p:spPr>
      </p:pic>
      <p:sp>
        <p:nvSpPr>
          <p:cNvPr id="2" name="Footer Placeholder 1"/>
          <p:cNvSpPr>
            <a:spLocks noGrp="1"/>
          </p:cNvSpPr>
          <p:nvPr>
            <p:ph type="ftr" sz="quarter" idx="29"/>
          </p:nvPr>
        </p:nvSpPr>
        <p:spPr/>
        <p:txBody>
          <a:bodyPr/>
          <a:lstStyle/>
          <a:p>
            <a:endParaRPr lang="en-US" dirty="0"/>
          </a:p>
        </p:txBody>
      </p:sp>
    </p:spTree>
    <p:extLst>
      <p:ext uri="{BB962C8B-B14F-4D97-AF65-F5344CB8AC3E}">
        <p14:creationId xmlns:p14="http://schemas.microsoft.com/office/powerpoint/2010/main" val="1206418410"/>
      </p:ext>
    </p:extLst>
  </p:cSld>
  <p:clrMapOvr>
    <a:masterClrMapping/>
  </p:clrMapOvr>
</p:sldLayout>
</file>

<file path=ppt/slideLayouts/slideLayout22.xml><?xml version="1.0" encoding="utf-8"?>
<p:sldLayout xmlns:mc="http://schemas.openxmlformats.org/markup-compatibility/2006" xmlns:p14="http://schemas.microsoft.com/office/powerpoint/2010/main" xmlns:a="http://schemas.openxmlformats.org/drawingml/2006/main" xmlns:r="http://schemas.openxmlformats.org/officeDocument/2006/relationships" xmlns:p="http://schemas.openxmlformats.org/presentationml/2006/main" preserve="1" userDrawn="1">
  <p:cSld name="Data: Chart with Sidebar">
    <p:spTree>
      <p:nvGrpSpPr>
        <p:cNvPr id="1" name=""/>
        <p:cNvGrpSpPr/>
        <p:nvPr/>
      </p:nvGrpSpPr>
      <p:grpSpPr>
        <a:xfrm>
          <a:off x="0" y="0"/>
          <a:ext cx="0" cy="0"/>
          <a:chOff x="0" y="0"/>
          <a:chExt cx="0" cy="0"/>
        </a:xfrm>
      </p:grpSpPr>
      <p:sp>
        <p:nvSpPr>
          <p:cNvPr id="3" name="Chart Placeholder 2"/>
          <p:cNvSpPr>
            <a:spLocks noGrp="1"/>
          </p:cNvSpPr>
          <p:nvPr>
            <p:ph type="chart" sz="quarter" idx="12"/>
          </p:nvPr>
        </p:nvSpPr>
        <p:spPr>
          <a:xfrm>
            <a:off x="446050" y="1573213"/>
            <a:ext cx="3519663" cy="4700587"/>
          </a:xfrm>
        </p:spPr>
        <p:txBody>
          <a:bodyPr/>
          <a:lstStyle>
            <a:lvl1pPr marL="0" indent="0" algn="ctr">
              <a:buNone/>
              <a:defRPr/>
            </a:lvl1pPr>
          </a:lstStyle>
          <a:p>
            <a:r>
              <a:rPr lang="en-US" smtClean="0"/>
              <a:t>Click icon to add chart</a:t>
            </a:r>
            <a:endParaRPr lang="en-CA"/>
          </a:p>
        </p:txBody>
      </p:sp>
      <p:sp>
        <p:nvSpPr>
          <p:cNvPr id="7" name="Text Placeholder 5"/>
          <p:cNvSpPr>
            <a:spLocks noGrp="1"/>
          </p:cNvSpPr>
          <p:nvPr>
            <p:ph type="body" sz="quarter" idx="14" hasCustomPrompt="1"/>
          </p:nvPr>
        </p:nvSpPr>
        <p:spPr>
          <a:xfrm>
            <a:off x="4293457" y="1573213"/>
            <a:ext cx="3616686" cy="565150"/>
          </a:xfrm>
        </p:spPr>
        <p:txBody>
          <a:bodyPr/>
          <a:lstStyle>
            <a:lvl1pPr marL="0" indent="0">
              <a:buNone/>
              <a:defRPr b="0" baseline="0">
                <a:solidFill>
                  <a:schemeClr val="accent2"/>
                </a:solidFill>
              </a:defRPr>
            </a:lvl1pPr>
          </a:lstStyle>
          <a:p>
            <a:pPr lvl="0"/>
            <a:r>
              <a:rPr lang="en-US" dirty="0" smtClean="0"/>
              <a:t>Insert subtitle here</a:t>
            </a:r>
            <a:endParaRPr lang="en-CA" dirty="0"/>
          </a:p>
        </p:txBody>
      </p:sp>
      <p:sp>
        <p:nvSpPr>
          <p:cNvPr id="13" name="Slide Number Placeholder 3"/>
          <p:cNvSpPr>
            <a:spLocks noGrp="1"/>
          </p:cNvSpPr>
          <p:nvPr>
            <p:ph type="sldNum" sz="quarter" idx="4"/>
          </p:nvPr>
        </p:nvSpPr>
        <p:spPr>
          <a:xfrm>
            <a:off x="1" y="6273801"/>
            <a:ext cx="446049" cy="591479"/>
          </a:xfrm>
          <a:prstGeom prst="rect">
            <a:avLst/>
          </a:prstGeom>
        </p:spPr>
        <p:txBody>
          <a:bodyPr vert="horz" lIns="91440" tIns="45720" rIns="91440" bIns="45720" rtlCol="0" anchor="ctr"/>
          <a:lstStyle>
            <a:lvl1pPr algn="ctr">
              <a:defRPr sz="750" i="0">
                <a:solidFill>
                  <a:schemeClr val="tx1">
                    <a:tint val="75000"/>
                  </a:schemeClr>
                </a:solidFill>
              </a:defRPr>
            </a:lvl1pPr>
          </a:lstStyle>
          <a:p>
            <a:fld id="{7ED523C7-19E8-B540-9857-8D49DD13762D}" type="slidenum">
              <a:rPr lang="en-CA" smtClean="0"/>
              <a:pPr/>
              <a:t>‹#›</a:t>
            </a:fld>
            <a:endParaRPr lang="en-CA" dirty="0"/>
          </a:p>
        </p:txBody>
      </p:sp>
      <p:sp>
        <p:nvSpPr>
          <p:cNvPr id="14" name="Content Placeholder 2"/>
          <p:cNvSpPr>
            <a:spLocks noGrp="1"/>
          </p:cNvSpPr>
          <p:nvPr>
            <p:ph idx="1"/>
          </p:nvPr>
        </p:nvSpPr>
        <p:spPr>
          <a:xfrm>
            <a:off x="4301729" y="2264229"/>
            <a:ext cx="4396221" cy="4009571"/>
          </a:xfrm>
        </p:spPr>
        <p:txBody>
          <a:bodyPr/>
          <a:lstStyle>
            <a:lvl1pPr marL="229500" indent="-229500">
              <a:buFont typeface="Courier New" charset="0"/>
              <a:buChar char="o"/>
              <a:defRPr sz="1600"/>
            </a:lvl1pPr>
            <a:lvl2pPr marL="472500" indent="-229500">
              <a:buFont typeface="Arial" charset="0"/>
              <a:buChar char="•"/>
              <a:defRPr sz="1400" i="0"/>
            </a:lvl2pPr>
            <a:lvl3pPr marL="675000" indent="-202500">
              <a:buFont typeface=".AppleSystemUIFont" charset="-120"/>
              <a:buChar char="-"/>
              <a:defRPr sz="1400"/>
            </a:lvl3pPr>
            <a:lvl4pPr marL="931500" indent="-175500">
              <a:buFont typeface="Arial" charset="0"/>
              <a:buChar char="•"/>
              <a:defRPr sz="1400"/>
            </a:lvl4pPr>
            <a:lvl5pPr marL="1201500" indent="-175500">
              <a:buFont typeface="Arial" charset="0"/>
              <a:buChar char="•"/>
              <a:defRPr sz="11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0" name="Picture 9"/>
          <p:cNvPicPr>
            <a:picLocks noChangeAspect="1"/>
          </p:cNvPicPr>
          <p:nvPr userDrawn="1"/>
        </p:nvPicPr>
        <p:blipFill>
          <a:blip r:embed="rId2"/>
          <a:stretch>
            <a:fillRect/>
          </a:stretch>
        </p:blipFill>
        <p:spPr>
          <a:xfrm>
            <a:off x="0" y="0"/>
            <a:ext cx="9144000" cy="1371600"/>
          </a:xfrm>
          <a:prstGeom prst="rect">
            <a:avLst/>
          </a:prstGeom>
        </p:spPr>
      </p:pic>
      <p:sp>
        <p:nvSpPr>
          <p:cNvPr id="11" name="Title 1"/>
          <p:cNvSpPr>
            <a:spLocks noGrp="1"/>
          </p:cNvSpPr>
          <p:nvPr>
            <p:ph type="title"/>
          </p:nvPr>
        </p:nvSpPr>
        <p:spPr>
          <a:xfrm>
            <a:off x="355995" y="195256"/>
            <a:ext cx="7191816" cy="1013800"/>
          </a:xfrm>
          <a:prstGeom prst="rect">
            <a:avLst/>
          </a:prstGeom>
        </p:spPr>
        <p:txBody>
          <a:bodyPr anchor="ctr" anchorCtr="0"/>
          <a:lstStyle>
            <a:lvl1pPr>
              <a:defRPr sz="2400" b="1" i="0" baseline="0">
                <a:solidFill>
                  <a:schemeClr val="accent1"/>
                </a:solidFill>
              </a:defRPr>
            </a:lvl1pPr>
          </a:lstStyle>
          <a:p>
            <a:r>
              <a:rPr lang="en-US" smtClean="0"/>
              <a:t>Click to edit Master title style</a:t>
            </a:r>
            <a:endParaRPr lang="en-US" dirty="0"/>
          </a:p>
        </p:txBody>
      </p:sp>
      <p:sp>
        <p:nvSpPr>
          <p:cNvPr id="2" name="Footer Placeholder 1"/>
          <p:cNvSpPr>
            <a:spLocks noGrp="1"/>
          </p:cNvSpPr>
          <p:nvPr>
            <p:ph type="ftr" sz="quarter" idx="15"/>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p:transition>
        <p:cut/>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Light Data: Large Stat">
    <p:bg>
      <p:bgPr>
        <a:solidFill>
          <a:schemeClr val="bg1"/>
        </a:solidFill>
        <a:effectLst/>
      </p:bgPr>
    </p:bg>
    <p:spTree>
      <p:nvGrpSpPr>
        <p:cNvPr id="1" name=""/>
        <p:cNvGrpSpPr/>
        <p:nvPr/>
      </p:nvGrpSpPr>
      <p:grpSpPr>
        <a:xfrm>
          <a:off x="0" y="0"/>
          <a:ext cx="0" cy="0"/>
          <a:chOff x="0" y="0"/>
          <a:chExt cx="0" cy="0"/>
        </a:xfrm>
      </p:grpSpPr>
      <p:sp>
        <p:nvSpPr>
          <p:cNvPr id="2" name="Teardrop 1"/>
          <p:cNvSpPr/>
          <p:nvPr/>
        </p:nvSpPr>
        <p:spPr>
          <a:xfrm>
            <a:off x="679547" y="2208086"/>
            <a:ext cx="3622577" cy="3622577"/>
          </a:xfrm>
          <a:prstGeom prst="teardrop">
            <a:avLst/>
          </a:prstGeom>
          <a:solidFill>
            <a:srgbClr val="002C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350"/>
          </a:p>
        </p:txBody>
      </p:sp>
      <p:sp>
        <p:nvSpPr>
          <p:cNvPr id="4" name="Text Placeholder 3"/>
          <p:cNvSpPr>
            <a:spLocks noGrp="1"/>
          </p:cNvSpPr>
          <p:nvPr>
            <p:ph type="body" sz="quarter" idx="10"/>
          </p:nvPr>
        </p:nvSpPr>
        <p:spPr>
          <a:xfrm>
            <a:off x="4483768" y="2090285"/>
            <a:ext cx="3882189" cy="3787775"/>
          </a:xfrm>
        </p:spPr>
        <p:txBody>
          <a:bodyPr/>
          <a:lstStyle>
            <a:lvl1pPr marL="0" indent="0">
              <a:buNone/>
              <a:defRPr sz="180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smtClean="0"/>
              <a:t>Click to edit Master text styles</a:t>
            </a:r>
          </a:p>
        </p:txBody>
      </p:sp>
      <p:sp>
        <p:nvSpPr>
          <p:cNvPr id="12" name="Text Placeholder 11"/>
          <p:cNvSpPr>
            <a:spLocks noGrp="1"/>
          </p:cNvSpPr>
          <p:nvPr>
            <p:ph type="body" sz="quarter" idx="11" hasCustomPrompt="1"/>
          </p:nvPr>
        </p:nvSpPr>
        <p:spPr>
          <a:xfrm>
            <a:off x="686296" y="2208086"/>
            <a:ext cx="3615829" cy="3625032"/>
          </a:xfrm>
          <a:prstGeom prst="teardrop">
            <a:avLst/>
          </a:prstGeom>
          <a:ln>
            <a:noFill/>
          </a:ln>
        </p:spPr>
        <p:txBody>
          <a:bodyPr anchor="ctr" anchorCtr="0">
            <a:normAutofit/>
          </a:bodyPr>
          <a:lstStyle>
            <a:lvl1pPr marL="0" indent="0" algn="ctr">
              <a:buNone/>
              <a:defRPr sz="7200">
                <a:solidFill>
                  <a:schemeClr val="bg1"/>
                </a:solidFill>
              </a:defRPr>
            </a:lvl1pPr>
            <a:lvl2pPr marL="243000" indent="0" algn="ctr">
              <a:buNone/>
              <a:defRPr>
                <a:solidFill>
                  <a:schemeClr val="bg1"/>
                </a:solidFill>
              </a:defRPr>
            </a:lvl2pPr>
            <a:lvl3pPr marL="472500" indent="0" algn="ctr">
              <a:buNone/>
              <a:defRPr>
                <a:solidFill>
                  <a:schemeClr val="bg1"/>
                </a:solidFill>
              </a:defRPr>
            </a:lvl3pPr>
            <a:lvl4pPr marL="756000" indent="0" algn="ctr">
              <a:buNone/>
              <a:defRPr>
                <a:solidFill>
                  <a:schemeClr val="bg1"/>
                </a:solidFill>
              </a:defRPr>
            </a:lvl4pPr>
            <a:lvl5pPr marL="1026000" indent="0" algn="ctr">
              <a:buNone/>
              <a:defRPr>
                <a:solidFill>
                  <a:schemeClr val="bg1"/>
                </a:solidFill>
              </a:defRPr>
            </a:lvl5pPr>
          </a:lstStyle>
          <a:p>
            <a:pPr lvl="0"/>
            <a:r>
              <a:rPr lang="en-US" dirty="0" smtClean="0"/>
              <a:t>000</a:t>
            </a:r>
          </a:p>
        </p:txBody>
      </p:sp>
      <p:sp>
        <p:nvSpPr>
          <p:cNvPr id="10" name="Slide Number Placeholder 3"/>
          <p:cNvSpPr>
            <a:spLocks noGrp="1"/>
          </p:cNvSpPr>
          <p:nvPr>
            <p:ph type="sldNum" sz="quarter" idx="4"/>
          </p:nvPr>
        </p:nvSpPr>
        <p:spPr>
          <a:xfrm>
            <a:off x="1" y="6273801"/>
            <a:ext cx="446049" cy="591479"/>
          </a:xfrm>
          <a:prstGeom prst="rect">
            <a:avLst/>
          </a:prstGeom>
        </p:spPr>
        <p:txBody>
          <a:bodyPr vert="horz" lIns="91440" tIns="45720" rIns="91440" bIns="45720" rtlCol="0" anchor="ctr"/>
          <a:lstStyle>
            <a:lvl1pPr algn="ctr">
              <a:defRPr sz="750" i="0">
                <a:solidFill>
                  <a:schemeClr val="tx1">
                    <a:tint val="75000"/>
                  </a:schemeClr>
                </a:solidFill>
              </a:defRPr>
            </a:lvl1pPr>
          </a:lstStyle>
          <a:p>
            <a:fld id="{7ED523C7-19E8-B540-9857-8D49DD13762D}" type="slidenum">
              <a:rPr lang="en-CA" smtClean="0"/>
              <a:pPr/>
              <a:t>‹#›</a:t>
            </a:fld>
            <a:endParaRPr lang="en-CA" dirty="0"/>
          </a:p>
        </p:txBody>
      </p:sp>
      <p:pic>
        <p:nvPicPr>
          <p:cNvPr id="13" name="Picture 12"/>
          <p:cNvPicPr>
            <a:picLocks noChangeAspect="1"/>
          </p:cNvPicPr>
          <p:nvPr userDrawn="1"/>
        </p:nvPicPr>
        <p:blipFill>
          <a:blip r:embed="rId2"/>
          <a:stretch>
            <a:fillRect/>
          </a:stretch>
        </p:blipFill>
        <p:spPr>
          <a:xfrm>
            <a:off x="0" y="0"/>
            <a:ext cx="9144000" cy="1371600"/>
          </a:xfrm>
          <a:prstGeom prst="rect">
            <a:avLst/>
          </a:prstGeom>
        </p:spPr>
      </p:pic>
      <p:sp>
        <p:nvSpPr>
          <p:cNvPr id="14" name="Title 1"/>
          <p:cNvSpPr>
            <a:spLocks noGrp="1"/>
          </p:cNvSpPr>
          <p:nvPr>
            <p:ph type="title"/>
          </p:nvPr>
        </p:nvSpPr>
        <p:spPr>
          <a:xfrm>
            <a:off x="359999" y="195256"/>
            <a:ext cx="7187811" cy="1013800"/>
          </a:xfrm>
          <a:prstGeom prst="rect">
            <a:avLst/>
          </a:prstGeom>
        </p:spPr>
        <p:txBody>
          <a:bodyPr anchor="ctr" anchorCtr="0"/>
          <a:lstStyle>
            <a:lvl1pPr>
              <a:defRPr sz="2400" b="1" i="0" baseline="0">
                <a:solidFill>
                  <a:schemeClr val="accent1"/>
                </a:solidFill>
              </a:defRPr>
            </a:lvl1pPr>
          </a:lstStyle>
          <a:p>
            <a:r>
              <a:rPr lang="en-US" smtClean="0"/>
              <a:t>Click to edit Master title style</a:t>
            </a:r>
            <a:endParaRPr lang="en-US" dirty="0"/>
          </a:p>
        </p:txBody>
      </p:sp>
      <p:sp>
        <p:nvSpPr>
          <p:cNvPr id="3" name="Footer Placeholder 2"/>
          <p:cNvSpPr>
            <a:spLocks noGrp="1"/>
          </p:cNvSpPr>
          <p:nvPr>
            <p:ph type="ftr" sz="quarter" idx="12"/>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Light Data: 3 Large Stats ">
    <p:bg>
      <p:bgPr>
        <a:solidFill>
          <a:schemeClr val="bg1"/>
        </a:solidFill>
        <a:effectLst/>
      </p:bgPr>
    </p:bg>
    <p:spTree>
      <p:nvGrpSpPr>
        <p:cNvPr id="1" name=""/>
        <p:cNvGrpSpPr/>
        <p:nvPr/>
      </p:nvGrpSpPr>
      <p:grpSpPr>
        <a:xfrm>
          <a:off x="0" y="0"/>
          <a:ext cx="0" cy="0"/>
          <a:chOff x="0" y="0"/>
          <a:chExt cx="0" cy="0"/>
        </a:xfrm>
      </p:grpSpPr>
      <p:sp>
        <p:nvSpPr>
          <p:cNvPr id="18" name="Text Placeholder 4"/>
          <p:cNvSpPr>
            <a:spLocks noGrp="1"/>
          </p:cNvSpPr>
          <p:nvPr>
            <p:ph type="body" sz="quarter" idx="16" hasCustomPrompt="1"/>
          </p:nvPr>
        </p:nvSpPr>
        <p:spPr>
          <a:xfrm>
            <a:off x="435769" y="5126399"/>
            <a:ext cx="8272337" cy="720000"/>
          </a:xfrm>
        </p:spPr>
        <p:txBody>
          <a:bodyPr/>
          <a:lstStyle>
            <a:lvl1pPr marL="0" indent="0">
              <a:buNone/>
              <a:defRPr sz="105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Notes go here</a:t>
            </a:r>
          </a:p>
        </p:txBody>
      </p:sp>
      <p:sp>
        <p:nvSpPr>
          <p:cNvPr id="17" name="Slide Number Placeholder 3"/>
          <p:cNvSpPr>
            <a:spLocks noGrp="1"/>
          </p:cNvSpPr>
          <p:nvPr>
            <p:ph type="sldNum" sz="quarter" idx="4"/>
          </p:nvPr>
        </p:nvSpPr>
        <p:spPr>
          <a:xfrm>
            <a:off x="1" y="6273801"/>
            <a:ext cx="446049" cy="591479"/>
          </a:xfrm>
          <a:prstGeom prst="rect">
            <a:avLst/>
          </a:prstGeom>
        </p:spPr>
        <p:txBody>
          <a:bodyPr vert="horz" lIns="91440" tIns="45720" rIns="91440" bIns="45720" rtlCol="0" anchor="ctr"/>
          <a:lstStyle>
            <a:lvl1pPr algn="ctr">
              <a:defRPr sz="750" i="0">
                <a:solidFill>
                  <a:schemeClr val="tx1">
                    <a:tint val="75000"/>
                  </a:schemeClr>
                </a:solidFill>
              </a:defRPr>
            </a:lvl1pPr>
          </a:lstStyle>
          <a:p>
            <a:fld id="{7ED523C7-19E8-B540-9857-8D49DD13762D}" type="slidenum">
              <a:rPr lang="en-CA" smtClean="0"/>
              <a:pPr/>
              <a:t>‹#›</a:t>
            </a:fld>
            <a:endParaRPr lang="en-CA" dirty="0"/>
          </a:p>
        </p:txBody>
      </p:sp>
      <p:pic>
        <p:nvPicPr>
          <p:cNvPr id="15" name="Picture 14"/>
          <p:cNvPicPr>
            <a:picLocks noChangeAspect="1"/>
          </p:cNvPicPr>
          <p:nvPr userDrawn="1"/>
        </p:nvPicPr>
        <p:blipFill>
          <a:blip r:embed="rId2"/>
          <a:stretch>
            <a:fillRect/>
          </a:stretch>
        </p:blipFill>
        <p:spPr>
          <a:xfrm>
            <a:off x="0" y="0"/>
            <a:ext cx="9144000" cy="1371600"/>
          </a:xfrm>
          <a:prstGeom prst="rect">
            <a:avLst/>
          </a:prstGeom>
        </p:spPr>
      </p:pic>
      <p:sp>
        <p:nvSpPr>
          <p:cNvPr id="19" name="Title 1"/>
          <p:cNvSpPr>
            <a:spLocks noGrp="1"/>
          </p:cNvSpPr>
          <p:nvPr>
            <p:ph type="title"/>
          </p:nvPr>
        </p:nvSpPr>
        <p:spPr>
          <a:xfrm>
            <a:off x="360000" y="195256"/>
            <a:ext cx="7195832" cy="1013800"/>
          </a:xfrm>
          <a:prstGeom prst="rect">
            <a:avLst/>
          </a:prstGeom>
        </p:spPr>
        <p:txBody>
          <a:bodyPr anchor="ctr" anchorCtr="0"/>
          <a:lstStyle>
            <a:lvl1pPr>
              <a:defRPr sz="2400" b="1" i="0" baseline="0">
                <a:solidFill>
                  <a:schemeClr val="accent1"/>
                </a:solidFill>
              </a:defRPr>
            </a:lvl1pPr>
          </a:lstStyle>
          <a:p>
            <a:r>
              <a:rPr lang="en-US" smtClean="0"/>
              <a:t>Click to edit Master title style</a:t>
            </a:r>
            <a:endParaRPr lang="en-US" dirty="0"/>
          </a:p>
        </p:txBody>
      </p:sp>
      <p:sp>
        <p:nvSpPr>
          <p:cNvPr id="12" name="Text Placeholder 3"/>
          <p:cNvSpPr>
            <a:spLocks noGrp="1"/>
          </p:cNvSpPr>
          <p:nvPr>
            <p:ph type="body" sz="quarter" idx="12"/>
          </p:nvPr>
        </p:nvSpPr>
        <p:spPr>
          <a:xfrm>
            <a:off x="4579811" y="2449766"/>
            <a:ext cx="1280083" cy="1648991"/>
          </a:xfrm>
        </p:spPr>
        <p:txBody>
          <a:bodyPr/>
          <a:lstStyle>
            <a:lvl1pPr marL="0" indent="0">
              <a:buNone/>
              <a:defRPr sz="160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smtClean="0"/>
              <a:t>Click to edit Master text styles</a:t>
            </a:r>
          </a:p>
        </p:txBody>
      </p:sp>
      <p:sp>
        <p:nvSpPr>
          <p:cNvPr id="14" name="Text Placeholder 11"/>
          <p:cNvSpPr>
            <a:spLocks noGrp="1"/>
          </p:cNvSpPr>
          <p:nvPr>
            <p:ph type="body" sz="quarter" idx="13" hasCustomPrompt="1"/>
          </p:nvPr>
        </p:nvSpPr>
        <p:spPr>
          <a:xfrm>
            <a:off x="3202686" y="2596357"/>
            <a:ext cx="1270509" cy="1269978"/>
          </a:xfrm>
          <a:prstGeom prst="teardrop">
            <a:avLst/>
          </a:prstGeom>
          <a:solidFill>
            <a:schemeClr val="accent2"/>
          </a:solidFill>
        </p:spPr>
        <p:txBody>
          <a:bodyPr anchor="ctr" anchorCtr="0">
            <a:normAutofit/>
          </a:bodyPr>
          <a:lstStyle>
            <a:lvl1pPr marL="0" indent="0" algn="ctr">
              <a:buNone/>
              <a:defRPr sz="3200">
                <a:solidFill>
                  <a:schemeClr val="bg1"/>
                </a:solidFill>
              </a:defRPr>
            </a:lvl1pPr>
            <a:lvl2pPr marL="324000" indent="0" algn="ctr">
              <a:buNone/>
              <a:defRPr>
                <a:solidFill>
                  <a:schemeClr val="bg1"/>
                </a:solidFill>
              </a:defRPr>
            </a:lvl2pPr>
            <a:lvl3pPr marL="630000" indent="0" algn="ctr">
              <a:buNone/>
              <a:defRPr>
                <a:solidFill>
                  <a:schemeClr val="bg1"/>
                </a:solidFill>
              </a:defRPr>
            </a:lvl3pPr>
            <a:lvl4pPr marL="1008000" indent="0" algn="ctr">
              <a:buNone/>
              <a:defRPr>
                <a:solidFill>
                  <a:schemeClr val="bg1"/>
                </a:solidFill>
              </a:defRPr>
            </a:lvl4pPr>
            <a:lvl5pPr marL="1368000" indent="0" algn="ctr">
              <a:buNone/>
              <a:defRPr>
                <a:solidFill>
                  <a:schemeClr val="bg1"/>
                </a:solidFill>
              </a:defRPr>
            </a:lvl5pPr>
          </a:lstStyle>
          <a:p>
            <a:pPr lvl="0"/>
            <a:r>
              <a:rPr lang="en-US" dirty="0" smtClean="0"/>
              <a:t>00</a:t>
            </a:r>
            <a:endParaRPr lang="en-CA" dirty="0"/>
          </a:p>
        </p:txBody>
      </p:sp>
      <p:sp>
        <p:nvSpPr>
          <p:cNvPr id="16" name="Text Placeholder 3"/>
          <p:cNvSpPr>
            <a:spLocks noGrp="1"/>
          </p:cNvSpPr>
          <p:nvPr>
            <p:ph type="body" sz="quarter" idx="17"/>
          </p:nvPr>
        </p:nvSpPr>
        <p:spPr>
          <a:xfrm>
            <a:off x="1820706" y="2467050"/>
            <a:ext cx="1280083" cy="1648991"/>
          </a:xfrm>
        </p:spPr>
        <p:txBody>
          <a:bodyPr/>
          <a:lstStyle>
            <a:lvl1pPr marL="0" indent="0">
              <a:buNone/>
              <a:defRPr sz="160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smtClean="0"/>
              <a:t>Click to edit Master text styles</a:t>
            </a:r>
          </a:p>
        </p:txBody>
      </p:sp>
      <p:sp>
        <p:nvSpPr>
          <p:cNvPr id="20" name="Text Placeholder 11"/>
          <p:cNvSpPr>
            <a:spLocks noGrp="1"/>
          </p:cNvSpPr>
          <p:nvPr>
            <p:ph type="body" sz="quarter" idx="18" hasCustomPrompt="1"/>
          </p:nvPr>
        </p:nvSpPr>
        <p:spPr>
          <a:xfrm>
            <a:off x="435769" y="2596357"/>
            <a:ext cx="1270509" cy="1269978"/>
          </a:xfrm>
          <a:prstGeom prst="teardrop">
            <a:avLst/>
          </a:prstGeom>
          <a:solidFill>
            <a:srgbClr val="002C5F"/>
          </a:solidFill>
        </p:spPr>
        <p:txBody>
          <a:bodyPr anchor="ctr" anchorCtr="0">
            <a:normAutofit/>
          </a:bodyPr>
          <a:lstStyle>
            <a:lvl1pPr marL="0" indent="0" algn="ctr">
              <a:buNone/>
              <a:defRPr sz="3200">
                <a:solidFill>
                  <a:schemeClr val="bg1"/>
                </a:solidFill>
              </a:defRPr>
            </a:lvl1pPr>
            <a:lvl2pPr marL="324000" indent="0" algn="ctr">
              <a:buNone/>
              <a:defRPr>
                <a:solidFill>
                  <a:schemeClr val="bg1"/>
                </a:solidFill>
              </a:defRPr>
            </a:lvl2pPr>
            <a:lvl3pPr marL="630000" indent="0" algn="ctr">
              <a:buNone/>
              <a:defRPr>
                <a:solidFill>
                  <a:schemeClr val="bg1"/>
                </a:solidFill>
              </a:defRPr>
            </a:lvl3pPr>
            <a:lvl4pPr marL="1008000" indent="0" algn="ctr">
              <a:buNone/>
              <a:defRPr>
                <a:solidFill>
                  <a:schemeClr val="bg1"/>
                </a:solidFill>
              </a:defRPr>
            </a:lvl4pPr>
            <a:lvl5pPr marL="1368000" indent="0" algn="ctr">
              <a:buNone/>
              <a:defRPr>
                <a:solidFill>
                  <a:schemeClr val="bg1"/>
                </a:solidFill>
              </a:defRPr>
            </a:lvl5pPr>
          </a:lstStyle>
          <a:p>
            <a:pPr lvl="0"/>
            <a:r>
              <a:rPr lang="en-US" dirty="0" smtClean="0"/>
              <a:t>00</a:t>
            </a:r>
            <a:endParaRPr lang="en-CA" dirty="0"/>
          </a:p>
        </p:txBody>
      </p:sp>
      <p:sp>
        <p:nvSpPr>
          <p:cNvPr id="21" name="Text Placeholder 3"/>
          <p:cNvSpPr>
            <a:spLocks noGrp="1"/>
          </p:cNvSpPr>
          <p:nvPr>
            <p:ph type="body" sz="quarter" idx="19"/>
          </p:nvPr>
        </p:nvSpPr>
        <p:spPr>
          <a:xfrm>
            <a:off x="7428023" y="2449766"/>
            <a:ext cx="1280083" cy="1648991"/>
          </a:xfrm>
        </p:spPr>
        <p:txBody>
          <a:bodyPr/>
          <a:lstStyle>
            <a:lvl1pPr marL="0" indent="0">
              <a:buNone/>
              <a:defRPr sz="1600">
                <a:solidFill>
                  <a:schemeClr val="accent3"/>
                </a:solidFill>
              </a:defRPr>
            </a:lvl1pPr>
            <a:lvl2pPr marL="324000" indent="0">
              <a:buNone/>
              <a:defRPr/>
            </a:lvl2pPr>
            <a:lvl3pPr marL="630000" indent="0">
              <a:buNone/>
              <a:defRPr/>
            </a:lvl3pPr>
            <a:lvl4pPr marL="1008000" indent="0">
              <a:buNone/>
              <a:defRPr/>
            </a:lvl4pPr>
            <a:lvl5pPr marL="1368000" indent="0">
              <a:buNone/>
              <a:defRPr/>
            </a:lvl5pPr>
          </a:lstStyle>
          <a:p>
            <a:pPr lvl="0"/>
            <a:r>
              <a:rPr lang="en-US" smtClean="0"/>
              <a:t>Click to edit Master text styles</a:t>
            </a:r>
          </a:p>
        </p:txBody>
      </p:sp>
      <p:sp>
        <p:nvSpPr>
          <p:cNvPr id="22" name="Text Placeholder 11"/>
          <p:cNvSpPr>
            <a:spLocks noGrp="1"/>
          </p:cNvSpPr>
          <p:nvPr>
            <p:ph type="body" sz="quarter" idx="20" hasCustomPrompt="1"/>
          </p:nvPr>
        </p:nvSpPr>
        <p:spPr>
          <a:xfrm>
            <a:off x="6050898" y="2596357"/>
            <a:ext cx="1270509" cy="1269978"/>
          </a:xfrm>
          <a:prstGeom prst="teardrop">
            <a:avLst/>
          </a:prstGeom>
          <a:solidFill>
            <a:schemeClr val="accent3"/>
          </a:solidFill>
        </p:spPr>
        <p:txBody>
          <a:bodyPr anchor="ctr" anchorCtr="0">
            <a:normAutofit/>
          </a:bodyPr>
          <a:lstStyle>
            <a:lvl1pPr marL="0" indent="0" algn="ctr">
              <a:buNone/>
              <a:defRPr sz="3200">
                <a:solidFill>
                  <a:schemeClr val="bg1"/>
                </a:solidFill>
              </a:defRPr>
            </a:lvl1pPr>
            <a:lvl2pPr marL="324000" indent="0" algn="ctr">
              <a:buNone/>
              <a:defRPr>
                <a:solidFill>
                  <a:schemeClr val="bg1"/>
                </a:solidFill>
              </a:defRPr>
            </a:lvl2pPr>
            <a:lvl3pPr marL="630000" indent="0" algn="ctr">
              <a:buNone/>
              <a:defRPr>
                <a:solidFill>
                  <a:schemeClr val="bg1"/>
                </a:solidFill>
              </a:defRPr>
            </a:lvl3pPr>
            <a:lvl4pPr marL="1008000" indent="0" algn="ctr">
              <a:buNone/>
              <a:defRPr>
                <a:solidFill>
                  <a:schemeClr val="bg1"/>
                </a:solidFill>
              </a:defRPr>
            </a:lvl4pPr>
            <a:lvl5pPr marL="1368000" indent="0" algn="ctr">
              <a:buNone/>
              <a:defRPr>
                <a:solidFill>
                  <a:schemeClr val="bg1"/>
                </a:solidFill>
              </a:defRPr>
            </a:lvl5pPr>
          </a:lstStyle>
          <a:p>
            <a:pPr lvl="0"/>
            <a:r>
              <a:rPr lang="en-US" dirty="0" smtClean="0"/>
              <a:t>00</a:t>
            </a:r>
            <a:endParaRPr lang="en-CA" dirty="0"/>
          </a:p>
        </p:txBody>
      </p:sp>
      <p:sp>
        <p:nvSpPr>
          <p:cNvPr id="2" name="Footer Placeholder 1"/>
          <p:cNvSpPr>
            <a:spLocks noGrp="1"/>
          </p:cNvSpPr>
          <p:nvPr>
            <p:ph type="ftr" sz="quarter" idx="21"/>
          </p:nvPr>
        </p:nvSpPr>
        <p:spPr/>
        <p:txBody>
          <a:bodyPr/>
          <a:lstStyle/>
          <a:p>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 Stats Horizontal">
    <p:spTree>
      <p:nvGrpSpPr>
        <p:cNvPr id="1" name=""/>
        <p:cNvGrpSpPr/>
        <p:nvPr/>
      </p:nvGrpSpPr>
      <p:grpSpPr>
        <a:xfrm>
          <a:off x="0" y="0"/>
          <a:ext cx="0" cy="0"/>
          <a:chOff x="0" y="0"/>
          <a:chExt cx="0" cy="0"/>
        </a:xfrm>
      </p:grpSpPr>
      <p:sp>
        <p:nvSpPr>
          <p:cNvPr id="10" name="Text Placeholder 8"/>
          <p:cNvSpPr>
            <a:spLocks noGrp="1"/>
          </p:cNvSpPr>
          <p:nvPr>
            <p:ph type="body" sz="quarter" idx="11"/>
          </p:nvPr>
        </p:nvSpPr>
        <p:spPr>
          <a:xfrm>
            <a:off x="435894" y="1721497"/>
            <a:ext cx="8371221" cy="819900"/>
          </a:xfrm>
          <a:prstGeom prst="rect">
            <a:avLst/>
          </a:prstGeom>
          <a:noFill/>
        </p:spPr>
        <p:txBody>
          <a:bodyPr vert="horz" anchor="b">
            <a:noAutofit/>
          </a:bodyPr>
          <a:lstStyle>
            <a:lvl1pPr marL="0" indent="0" algn="ctr">
              <a:lnSpc>
                <a:spcPts val="3400"/>
              </a:lnSpc>
              <a:spcBef>
                <a:spcPts val="450"/>
              </a:spcBef>
              <a:buNone/>
              <a:defRPr sz="3600" b="0" i="0">
                <a:solidFill>
                  <a:schemeClr val="accent2"/>
                </a:solidFill>
                <a:latin typeface="Arial" charset="0"/>
                <a:ea typeface="Arial" charset="0"/>
                <a:cs typeface="Arial" charset="0"/>
              </a:defRPr>
            </a:lvl1pPr>
          </a:lstStyle>
          <a:p>
            <a:pPr lvl="0"/>
            <a:r>
              <a:rPr lang="en-US" smtClean="0"/>
              <a:t>Click to edit Master text styles</a:t>
            </a:r>
          </a:p>
        </p:txBody>
      </p:sp>
      <p:sp>
        <p:nvSpPr>
          <p:cNvPr id="11" name="Text Placeholder 4"/>
          <p:cNvSpPr>
            <a:spLocks noGrp="1"/>
          </p:cNvSpPr>
          <p:nvPr>
            <p:ph type="body" sz="quarter" idx="12"/>
          </p:nvPr>
        </p:nvSpPr>
        <p:spPr>
          <a:xfrm>
            <a:off x="435894" y="2435382"/>
            <a:ext cx="8371221" cy="455628"/>
          </a:xfrm>
        </p:spPr>
        <p:txBody>
          <a:bodyPr anchor="t"/>
          <a:lstStyle>
            <a:lvl1pPr marL="0" indent="0" algn="ctr">
              <a:buNone/>
              <a:defRPr sz="1800">
                <a:solidFill>
                  <a:schemeClr val="accent2"/>
                </a:solidFill>
              </a:defRPr>
            </a:lvl1pPr>
          </a:lstStyle>
          <a:p>
            <a:pPr lvl="0"/>
            <a:r>
              <a:rPr lang="en-US" smtClean="0"/>
              <a:t>Click to edit Master text styles</a:t>
            </a:r>
          </a:p>
        </p:txBody>
      </p:sp>
      <p:sp>
        <p:nvSpPr>
          <p:cNvPr id="12" name="Text Placeholder 8"/>
          <p:cNvSpPr>
            <a:spLocks noGrp="1"/>
          </p:cNvSpPr>
          <p:nvPr>
            <p:ph type="body" sz="quarter" idx="13"/>
          </p:nvPr>
        </p:nvSpPr>
        <p:spPr>
          <a:xfrm>
            <a:off x="435894" y="3288911"/>
            <a:ext cx="8371221" cy="819900"/>
          </a:xfrm>
          <a:prstGeom prst="rect">
            <a:avLst/>
          </a:prstGeom>
          <a:noFill/>
        </p:spPr>
        <p:txBody>
          <a:bodyPr vert="horz" anchor="b">
            <a:noAutofit/>
          </a:bodyPr>
          <a:lstStyle>
            <a:lvl1pPr marL="0" indent="0" algn="ctr">
              <a:lnSpc>
                <a:spcPts val="3400"/>
              </a:lnSpc>
              <a:spcBef>
                <a:spcPts val="450"/>
              </a:spcBef>
              <a:buNone/>
              <a:defRPr sz="3600" b="0" i="0">
                <a:solidFill>
                  <a:schemeClr val="accent3"/>
                </a:solidFill>
                <a:latin typeface="Arial" charset="0"/>
                <a:ea typeface="Arial" charset="0"/>
                <a:cs typeface="Arial" charset="0"/>
              </a:defRPr>
            </a:lvl1pPr>
          </a:lstStyle>
          <a:p>
            <a:pPr lvl="0"/>
            <a:r>
              <a:rPr lang="en-US" smtClean="0"/>
              <a:t>Click to edit Master text styles</a:t>
            </a:r>
          </a:p>
        </p:txBody>
      </p:sp>
      <p:sp>
        <p:nvSpPr>
          <p:cNvPr id="13" name="Text Placeholder 4"/>
          <p:cNvSpPr>
            <a:spLocks noGrp="1"/>
          </p:cNvSpPr>
          <p:nvPr>
            <p:ph type="body" sz="quarter" idx="14"/>
          </p:nvPr>
        </p:nvSpPr>
        <p:spPr>
          <a:xfrm>
            <a:off x="435894" y="4002796"/>
            <a:ext cx="8371221" cy="455628"/>
          </a:xfrm>
        </p:spPr>
        <p:txBody>
          <a:bodyPr anchor="t"/>
          <a:lstStyle>
            <a:lvl1pPr marL="0" indent="0" algn="ctr">
              <a:buNone/>
              <a:defRPr sz="1800">
                <a:solidFill>
                  <a:schemeClr val="accent3"/>
                </a:solidFill>
              </a:defRPr>
            </a:lvl1pPr>
          </a:lstStyle>
          <a:p>
            <a:pPr lvl="0"/>
            <a:r>
              <a:rPr lang="en-US" smtClean="0"/>
              <a:t>Click to edit Master text styles</a:t>
            </a:r>
          </a:p>
        </p:txBody>
      </p:sp>
      <p:sp>
        <p:nvSpPr>
          <p:cNvPr id="14" name="Text Placeholder 8"/>
          <p:cNvSpPr>
            <a:spLocks noGrp="1"/>
          </p:cNvSpPr>
          <p:nvPr>
            <p:ph type="body" sz="quarter" idx="15"/>
          </p:nvPr>
        </p:nvSpPr>
        <p:spPr>
          <a:xfrm>
            <a:off x="435894" y="4905670"/>
            <a:ext cx="8371221" cy="819900"/>
          </a:xfrm>
          <a:prstGeom prst="rect">
            <a:avLst/>
          </a:prstGeom>
          <a:noFill/>
        </p:spPr>
        <p:txBody>
          <a:bodyPr vert="horz" anchor="b"/>
          <a:lstStyle>
            <a:lvl1pPr marL="0" indent="0" algn="ctr">
              <a:lnSpc>
                <a:spcPts val="3400"/>
              </a:lnSpc>
              <a:spcBef>
                <a:spcPts val="450"/>
              </a:spcBef>
              <a:buNone/>
              <a:defRPr sz="3600" b="0" i="0">
                <a:solidFill>
                  <a:schemeClr val="accent1"/>
                </a:solidFill>
                <a:latin typeface="Arial" charset="0"/>
                <a:ea typeface="Arial" charset="0"/>
                <a:cs typeface="Arial" charset="0"/>
              </a:defRPr>
            </a:lvl1pPr>
          </a:lstStyle>
          <a:p>
            <a:pPr lvl="0"/>
            <a:r>
              <a:rPr lang="en-US" smtClean="0"/>
              <a:t>Click to edit Master text styles</a:t>
            </a:r>
          </a:p>
        </p:txBody>
      </p:sp>
      <p:sp>
        <p:nvSpPr>
          <p:cNvPr id="15" name="Text Placeholder 4"/>
          <p:cNvSpPr>
            <a:spLocks noGrp="1"/>
          </p:cNvSpPr>
          <p:nvPr>
            <p:ph type="body" sz="quarter" idx="16"/>
          </p:nvPr>
        </p:nvSpPr>
        <p:spPr>
          <a:xfrm>
            <a:off x="435894" y="5619555"/>
            <a:ext cx="8371221" cy="455628"/>
          </a:xfrm>
        </p:spPr>
        <p:txBody>
          <a:bodyPr anchor="t"/>
          <a:lstStyle>
            <a:lvl1pPr marL="0" indent="0" algn="ctr">
              <a:buNone/>
              <a:defRPr sz="1800">
                <a:solidFill>
                  <a:schemeClr val="accent1"/>
                </a:solidFill>
              </a:defRPr>
            </a:lvl1pPr>
          </a:lstStyle>
          <a:p>
            <a:pPr lvl="0"/>
            <a:r>
              <a:rPr lang="en-US" smtClean="0"/>
              <a:t>Click to edit Master text styles</a:t>
            </a:r>
          </a:p>
        </p:txBody>
      </p:sp>
      <p:sp>
        <p:nvSpPr>
          <p:cNvPr id="20" name="Slide Number Placeholder 3"/>
          <p:cNvSpPr>
            <a:spLocks noGrp="1"/>
          </p:cNvSpPr>
          <p:nvPr>
            <p:ph type="sldNum" sz="quarter" idx="4"/>
          </p:nvPr>
        </p:nvSpPr>
        <p:spPr>
          <a:xfrm>
            <a:off x="1" y="6273801"/>
            <a:ext cx="446049" cy="591479"/>
          </a:xfrm>
          <a:prstGeom prst="rect">
            <a:avLst/>
          </a:prstGeom>
        </p:spPr>
        <p:txBody>
          <a:bodyPr vert="horz" lIns="91440" tIns="45720" rIns="91440" bIns="45720" rtlCol="0" anchor="ctr"/>
          <a:lstStyle>
            <a:lvl1pPr algn="ctr">
              <a:defRPr sz="750" i="0">
                <a:solidFill>
                  <a:schemeClr val="tx1">
                    <a:tint val="75000"/>
                  </a:schemeClr>
                </a:solidFill>
              </a:defRPr>
            </a:lvl1pPr>
          </a:lstStyle>
          <a:p>
            <a:fld id="{7ED523C7-19E8-B540-9857-8D49DD13762D}" type="slidenum">
              <a:rPr lang="en-CA" smtClean="0"/>
              <a:pPr/>
              <a:t>‹#›</a:t>
            </a:fld>
            <a:endParaRPr lang="en-CA" dirty="0"/>
          </a:p>
        </p:txBody>
      </p:sp>
      <p:pic>
        <p:nvPicPr>
          <p:cNvPr id="16" name="Picture 15"/>
          <p:cNvPicPr>
            <a:picLocks noChangeAspect="1"/>
          </p:cNvPicPr>
          <p:nvPr userDrawn="1"/>
        </p:nvPicPr>
        <p:blipFill>
          <a:blip r:embed="rId2"/>
          <a:stretch>
            <a:fillRect/>
          </a:stretch>
        </p:blipFill>
        <p:spPr>
          <a:xfrm>
            <a:off x="0" y="0"/>
            <a:ext cx="9144000" cy="1371600"/>
          </a:xfrm>
          <a:prstGeom prst="rect">
            <a:avLst/>
          </a:prstGeom>
        </p:spPr>
      </p:pic>
      <p:sp>
        <p:nvSpPr>
          <p:cNvPr id="21" name="Title 1"/>
          <p:cNvSpPr>
            <a:spLocks noGrp="1"/>
          </p:cNvSpPr>
          <p:nvPr>
            <p:ph type="title"/>
          </p:nvPr>
        </p:nvSpPr>
        <p:spPr>
          <a:xfrm>
            <a:off x="360000" y="195256"/>
            <a:ext cx="7195832" cy="1013800"/>
          </a:xfrm>
          <a:prstGeom prst="rect">
            <a:avLst/>
          </a:prstGeom>
        </p:spPr>
        <p:txBody>
          <a:bodyPr anchor="ctr" anchorCtr="0"/>
          <a:lstStyle>
            <a:lvl1pPr>
              <a:defRPr sz="2400" b="1" i="0" baseline="0">
                <a:solidFill>
                  <a:schemeClr val="accent1"/>
                </a:solidFill>
              </a:defRPr>
            </a:lvl1pPr>
          </a:lstStyle>
          <a:p>
            <a:r>
              <a:rPr lang="en-US" smtClean="0"/>
              <a:t>Click to edit Master title style</a:t>
            </a:r>
            <a:endParaRPr lang="en-US" dirty="0"/>
          </a:p>
        </p:txBody>
      </p:sp>
      <p:sp>
        <p:nvSpPr>
          <p:cNvPr id="2" name="Footer Placeholder 1"/>
          <p:cNvSpPr>
            <a:spLocks noGrp="1"/>
          </p:cNvSpPr>
          <p:nvPr>
            <p:ph type="ftr" sz="quarter" idx="17"/>
          </p:nvPr>
        </p:nvSpPr>
        <p:spPr/>
        <p:txBody>
          <a:bodyPr/>
          <a:lstStyle/>
          <a:p>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 Stats with Graphics">
    <p:spTree>
      <p:nvGrpSpPr>
        <p:cNvPr id="1" name=""/>
        <p:cNvGrpSpPr/>
        <p:nvPr/>
      </p:nvGrpSpPr>
      <p:grpSpPr>
        <a:xfrm>
          <a:off x="0" y="0"/>
          <a:ext cx="0" cy="0"/>
          <a:chOff x="0" y="0"/>
          <a:chExt cx="0" cy="0"/>
        </a:xfrm>
      </p:grpSpPr>
      <p:pic>
        <p:nvPicPr>
          <p:cNvPr id="19" name="Picture 18"/>
          <p:cNvPicPr>
            <a:picLocks noChangeAspect="1"/>
          </p:cNvPicPr>
          <p:nvPr userDrawn="1"/>
        </p:nvPicPr>
        <p:blipFill>
          <a:blip r:embed="rId2"/>
          <a:stretch>
            <a:fillRect/>
          </a:stretch>
        </p:blipFill>
        <p:spPr>
          <a:xfrm>
            <a:off x="0" y="0"/>
            <a:ext cx="9144000" cy="1371600"/>
          </a:xfrm>
          <a:prstGeom prst="rect">
            <a:avLst/>
          </a:prstGeom>
        </p:spPr>
      </p:pic>
      <p:sp>
        <p:nvSpPr>
          <p:cNvPr id="14" name="Text Placeholder 8"/>
          <p:cNvSpPr>
            <a:spLocks noGrp="1"/>
          </p:cNvSpPr>
          <p:nvPr>
            <p:ph type="body" sz="quarter" idx="15" hasCustomPrompt="1"/>
          </p:nvPr>
        </p:nvSpPr>
        <p:spPr>
          <a:xfrm>
            <a:off x="435894" y="3349038"/>
            <a:ext cx="2573100" cy="1264024"/>
          </a:xfrm>
          <a:prstGeom prst="rect">
            <a:avLst/>
          </a:prstGeom>
          <a:noFill/>
        </p:spPr>
        <p:txBody>
          <a:bodyPr vert="horz" anchor="ctr"/>
          <a:lstStyle>
            <a:lvl1pPr marL="0" indent="0" algn="ctr">
              <a:lnSpc>
                <a:spcPts val="4050"/>
              </a:lnSpc>
              <a:spcBef>
                <a:spcPts val="0"/>
              </a:spcBef>
              <a:spcAft>
                <a:spcPts val="0"/>
              </a:spcAft>
              <a:buNone/>
              <a:defRPr sz="4050" b="1" i="0" baseline="0">
                <a:solidFill>
                  <a:schemeClr val="accent1"/>
                </a:solidFill>
                <a:latin typeface="Arial" charset="0"/>
                <a:ea typeface="Arial" charset="0"/>
                <a:cs typeface="Arial" charset="0"/>
              </a:defRPr>
            </a:lvl1pPr>
          </a:lstStyle>
          <a:p>
            <a:pPr lvl="0"/>
            <a:r>
              <a:rPr lang="en-US" dirty="0" smtClean="0"/>
              <a:t>Click to Edit Text</a:t>
            </a:r>
          </a:p>
        </p:txBody>
      </p:sp>
      <p:sp>
        <p:nvSpPr>
          <p:cNvPr id="15" name="Text Placeholder 4"/>
          <p:cNvSpPr>
            <a:spLocks noGrp="1"/>
          </p:cNvSpPr>
          <p:nvPr>
            <p:ph type="body" sz="quarter" idx="16"/>
          </p:nvPr>
        </p:nvSpPr>
        <p:spPr>
          <a:xfrm>
            <a:off x="435894" y="4693394"/>
            <a:ext cx="2573100" cy="252000"/>
          </a:xfrm>
        </p:spPr>
        <p:txBody>
          <a:bodyPr anchor="ctr"/>
          <a:lstStyle>
            <a:lvl1pPr marL="0" indent="0" algn="ctr">
              <a:buNone/>
              <a:defRPr sz="1050">
                <a:solidFill>
                  <a:schemeClr val="accent3"/>
                </a:solidFill>
              </a:defRPr>
            </a:lvl1pPr>
          </a:lstStyle>
          <a:p>
            <a:pPr lvl="0"/>
            <a:r>
              <a:rPr lang="en-US" smtClean="0"/>
              <a:t>Click to edit Master text styles</a:t>
            </a:r>
          </a:p>
        </p:txBody>
      </p:sp>
      <p:sp>
        <p:nvSpPr>
          <p:cNvPr id="16" name="Text Placeholder 4"/>
          <p:cNvSpPr>
            <a:spLocks noGrp="1"/>
          </p:cNvSpPr>
          <p:nvPr>
            <p:ph type="body" sz="quarter" idx="17"/>
          </p:nvPr>
        </p:nvSpPr>
        <p:spPr>
          <a:xfrm>
            <a:off x="435894" y="2944707"/>
            <a:ext cx="2573100" cy="324000"/>
          </a:xfrm>
        </p:spPr>
        <p:txBody>
          <a:bodyPr anchor="ctr"/>
          <a:lstStyle>
            <a:lvl1pPr marL="0" indent="0" algn="ctr">
              <a:buNone/>
              <a:defRPr sz="1350">
                <a:solidFill>
                  <a:schemeClr val="accent2"/>
                </a:solidFill>
              </a:defRPr>
            </a:lvl1pPr>
          </a:lstStyle>
          <a:p>
            <a:pPr lvl="0"/>
            <a:r>
              <a:rPr lang="en-US" smtClean="0"/>
              <a:t>Click to edit Master text styles</a:t>
            </a:r>
          </a:p>
        </p:txBody>
      </p:sp>
      <p:sp>
        <p:nvSpPr>
          <p:cNvPr id="4" name="Picture Placeholder 3"/>
          <p:cNvSpPr>
            <a:spLocks noGrp="1"/>
          </p:cNvSpPr>
          <p:nvPr>
            <p:ph type="pic" sz="quarter" idx="18" hasCustomPrompt="1"/>
          </p:nvPr>
        </p:nvSpPr>
        <p:spPr>
          <a:xfrm>
            <a:off x="1288644" y="1996014"/>
            <a:ext cx="867600" cy="868363"/>
          </a:xfrm>
        </p:spPr>
        <p:txBody>
          <a:bodyPr anchor="ctr"/>
          <a:lstStyle>
            <a:lvl1pPr marL="0" indent="0" algn="ctr">
              <a:buNone/>
              <a:defRPr sz="1200"/>
            </a:lvl1pPr>
          </a:lstStyle>
          <a:p>
            <a:r>
              <a:rPr lang="en-CA" dirty="0" smtClean="0"/>
              <a:t>Icon</a:t>
            </a:r>
            <a:endParaRPr lang="en-CA" dirty="0"/>
          </a:p>
        </p:txBody>
      </p:sp>
      <p:sp>
        <p:nvSpPr>
          <p:cNvPr id="17" name="Text Placeholder 4"/>
          <p:cNvSpPr>
            <a:spLocks noGrp="1"/>
          </p:cNvSpPr>
          <p:nvPr>
            <p:ph type="body" sz="quarter" idx="19" hasCustomPrompt="1"/>
          </p:nvPr>
        </p:nvSpPr>
        <p:spPr>
          <a:xfrm>
            <a:off x="435769" y="5977277"/>
            <a:ext cx="8272337" cy="305882"/>
          </a:xfrm>
        </p:spPr>
        <p:txBody>
          <a:bodyPr/>
          <a:lstStyle>
            <a:lvl1pPr marL="0" indent="0" algn="r">
              <a:buNone/>
              <a:defRPr sz="900">
                <a:solidFill>
                  <a:schemeClr val="accent3"/>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smtClean="0"/>
              <a:t>Source Line Here</a:t>
            </a:r>
            <a:endParaRPr lang="en-US" dirty="0" smtClean="0"/>
          </a:p>
        </p:txBody>
      </p:sp>
      <p:sp>
        <p:nvSpPr>
          <p:cNvPr id="32" name="Title 1"/>
          <p:cNvSpPr>
            <a:spLocks noGrp="1"/>
          </p:cNvSpPr>
          <p:nvPr>
            <p:ph type="title"/>
          </p:nvPr>
        </p:nvSpPr>
        <p:spPr>
          <a:xfrm>
            <a:off x="359999" y="195256"/>
            <a:ext cx="7203853" cy="1013800"/>
          </a:xfrm>
          <a:prstGeom prst="rect">
            <a:avLst/>
          </a:prstGeom>
        </p:spPr>
        <p:txBody>
          <a:bodyPr anchor="ctr" anchorCtr="0"/>
          <a:lstStyle>
            <a:lvl1pPr>
              <a:defRPr sz="2400" b="1" i="0" baseline="0">
                <a:solidFill>
                  <a:schemeClr val="accent1"/>
                </a:solidFill>
              </a:defRPr>
            </a:lvl1pPr>
          </a:lstStyle>
          <a:p>
            <a:r>
              <a:rPr lang="en-US" smtClean="0"/>
              <a:t>Click to edit Master title style</a:t>
            </a:r>
            <a:endParaRPr lang="en-US" dirty="0"/>
          </a:p>
        </p:txBody>
      </p:sp>
      <p:sp>
        <p:nvSpPr>
          <p:cNvPr id="27" name="Text Placeholder 8"/>
          <p:cNvSpPr>
            <a:spLocks noGrp="1"/>
          </p:cNvSpPr>
          <p:nvPr>
            <p:ph type="body" sz="quarter" idx="20" hasCustomPrompt="1"/>
          </p:nvPr>
        </p:nvSpPr>
        <p:spPr>
          <a:xfrm>
            <a:off x="3285450" y="3349038"/>
            <a:ext cx="2573100" cy="1264024"/>
          </a:xfrm>
          <a:prstGeom prst="rect">
            <a:avLst/>
          </a:prstGeom>
          <a:noFill/>
        </p:spPr>
        <p:txBody>
          <a:bodyPr vert="horz" anchor="ctr"/>
          <a:lstStyle>
            <a:lvl1pPr marL="0" indent="0" algn="ctr">
              <a:lnSpc>
                <a:spcPts val="4050"/>
              </a:lnSpc>
              <a:spcBef>
                <a:spcPts val="0"/>
              </a:spcBef>
              <a:spcAft>
                <a:spcPts val="0"/>
              </a:spcAft>
              <a:buNone/>
              <a:defRPr sz="4050" b="1" i="0" baseline="0">
                <a:solidFill>
                  <a:schemeClr val="accent1"/>
                </a:solidFill>
                <a:latin typeface="Arial" charset="0"/>
                <a:ea typeface="Arial" charset="0"/>
                <a:cs typeface="Arial" charset="0"/>
              </a:defRPr>
            </a:lvl1pPr>
          </a:lstStyle>
          <a:p>
            <a:pPr lvl="0"/>
            <a:r>
              <a:rPr lang="en-US" dirty="0" smtClean="0"/>
              <a:t>Click to Edit Text</a:t>
            </a:r>
          </a:p>
        </p:txBody>
      </p:sp>
      <p:sp>
        <p:nvSpPr>
          <p:cNvPr id="28" name="Text Placeholder 4"/>
          <p:cNvSpPr>
            <a:spLocks noGrp="1"/>
          </p:cNvSpPr>
          <p:nvPr>
            <p:ph type="body" sz="quarter" idx="21"/>
          </p:nvPr>
        </p:nvSpPr>
        <p:spPr>
          <a:xfrm>
            <a:off x="3285450" y="4693394"/>
            <a:ext cx="2573100" cy="252000"/>
          </a:xfrm>
        </p:spPr>
        <p:txBody>
          <a:bodyPr anchor="ctr"/>
          <a:lstStyle>
            <a:lvl1pPr marL="0" indent="0" algn="ctr">
              <a:buNone/>
              <a:defRPr sz="1050">
                <a:solidFill>
                  <a:schemeClr val="accent3"/>
                </a:solidFill>
              </a:defRPr>
            </a:lvl1pPr>
          </a:lstStyle>
          <a:p>
            <a:pPr lvl="0"/>
            <a:r>
              <a:rPr lang="en-US" smtClean="0"/>
              <a:t>Click to edit Master text styles</a:t>
            </a:r>
          </a:p>
        </p:txBody>
      </p:sp>
      <p:sp>
        <p:nvSpPr>
          <p:cNvPr id="29" name="Text Placeholder 4"/>
          <p:cNvSpPr>
            <a:spLocks noGrp="1"/>
          </p:cNvSpPr>
          <p:nvPr>
            <p:ph type="body" sz="quarter" idx="22"/>
          </p:nvPr>
        </p:nvSpPr>
        <p:spPr>
          <a:xfrm>
            <a:off x="3285450" y="2944707"/>
            <a:ext cx="2573100" cy="324000"/>
          </a:xfrm>
        </p:spPr>
        <p:txBody>
          <a:bodyPr anchor="ctr"/>
          <a:lstStyle>
            <a:lvl1pPr marL="0" indent="0" algn="ctr">
              <a:buNone/>
              <a:defRPr sz="1350">
                <a:solidFill>
                  <a:schemeClr val="accent2"/>
                </a:solidFill>
              </a:defRPr>
            </a:lvl1pPr>
          </a:lstStyle>
          <a:p>
            <a:pPr lvl="0"/>
            <a:r>
              <a:rPr lang="en-US" smtClean="0"/>
              <a:t>Click to edit Master text styles</a:t>
            </a:r>
          </a:p>
        </p:txBody>
      </p:sp>
      <p:sp>
        <p:nvSpPr>
          <p:cNvPr id="30" name="Picture Placeholder 3"/>
          <p:cNvSpPr>
            <a:spLocks noGrp="1"/>
          </p:cNvSpPr>
          <p:nvPr>
            <p:ph type="pic" sz="quarter" idx="23" hasCustomPrompt="1"/>
          </p:nvPr>
        </p:nvSpPr>
        <p:spPr>
          <a:xfrm>
            <a:off x="4138200" y="1996014"/>
            <a:ext cx="867600" cy="868363"/>
          </a:xfrm>
        </p:spPr>
        <p:txBody>
          <a:bodyPr anchor="ctr"/>
          <a:lstStyle>
            <a:lvl1pPr marL="0" indent="0" algn="ctr">
              <a:buNone/>
              <a:defRPr sz="1200"/>
            </a:lvl1pPr>
          </a:lstStyle>
          <a:p>
            <a:r>
              <a:rPr lang="en-CA" dirty="0" smtClean="0"/>
              <a:t>Icon</a:t>
            </a:r>
            <a:endParaRPr lang="en-CA" dirty="0"/>
          </a:p>
        </p:txBody>
      </p:sp>
      <p:sp>
        <p:nvSpPr>
          <p:cNvPr id="33" name="Text Placeholder 8"/>
          <p:cNvSpPr>
            <a:spLocks noGrp="1"/>
          </p:cNvSpPr>
          <p:nvPr>
            <p:ph type="body" sz="quarter" idx="24" hasCustomPrompt="1"/>
          </p:nvPr>
        </p:nvSpPr>
        <p:spPr>
          <a:xfrm>
            <a:off x="6135005" y="3349038"/>
            <a:ext cx="2573100" cy="1264024"/>
          </a:xfrm>
          <a:prstGeom prst="rect">
            <a:avLst/>
          </a:prstGeom>
          <a:noFill/>
        </p:spPr>
        <p:txBody>
          <a:bodyPr vert="horz" anchor="ctr"/>
          <a:lstStyle>
            <a:lvl1pPr marL="0" indent="0" algn="ctr">
              <a:lnSpc>
                <a:spcPts val="4050"/>
              </a:lnSpc>
              <a:spcBef>
                <a:spcPts val="0"/>
              </a:spcBef>
              <a:spcAft>
                <a:spcPts val="0"/>
              </a:spcAft>
              <a:buNone/>
              <a:defRPr sz="4050" b="1" i="0" baseline="0">
                <a:solidFill>
                  <a:schemeClr val="accent1"/>
                </a:solidFill>
                <a:latin typeface="Arial" charset="0"/>
                <a:ea typeface="Arial" charset="0"/>
                <a:cs typeface="Arial" charset="0"/>
              </a:defRPr>
            </a:lvl1pPr>
          </a:lstStyle>
          <a:p>
            <a:pPr lvl="0"/>
            <a:r>
              <a:rPr lang="en-US" dirty="0" smtClean="0"/>
              <a:t>Click to Edit Text</a:t>
            </a:r>
          </a:p>
        </p:txBody>
      </p:sp>
      <p:sp>
        <p:nvSpPr>
          <p:cNvPr id="34" name="Text Placeholder 4"/>
          <p:cNvSpPr>
            <a:spLocks noGrp="1"/>
          </p:cNvSpPr>
          <p:nvPr>
            <p:ph type="body" sz="quarter" idx="25"/>
          </p:nvPr>
        </p:nvSpPr>
        <p:spPr>
          <a:xfrm>
            <a:off x="6135005" y="4693394"/>
            <a:ext cx="2573100" cy="252000"/>
          </a:xfrm>
        </p:spPr>
        <p:txBody>
          <a:bodyPr anchor="ctr"/>
          <a:lstStyle>
            <a:lvl1pPr marL="0" indent="0" algn="ctr">
              <a:buNone/>
              <a:defRPr sz="1050">
                <a:solidFill>
                  <a:schemeClr val="accent3"/>
                </a:solidFill>
              </a:defRPr>
            </a:lvl1pPr>
          </a:lstStyle>
          <a:p>
            <a:pPr lvl="0"/>
            <a:r>
              <a:rPr lang="en-US" smtClean="0"/>
              <a:t>Click to edit Master text styles</a:t>
            </a:r>
          </a:p>
        </p:txBody>
      </p:sp>
      <p:sp>
        <p:nvSpPr>
          <p:cNvPr id="35" name="Text Placeholder 4"/>
          <p:cNvSpPr>
            <a:spLocks noGrp="1"/>
          </p:cNvSpPr>
          <p:nvPr>
            <p:ph type="body" sz="quarter" idx="26"/>
          </p:nvPr>
        </p:nvSpPr>
        <p:spPr>
          <a:xfrm>
            <a:off x="6135005" y="2944707"/>
            <a:ext cx="2573100" cy="324000"/>
          </a:xfrm>
        </p:spPr>
        <p:txBody>
          <a:bodyPr anchor="ctr"/>
          <a:lstStyle>
            <a:lvl1pPr marL="0" indent="0" algn="ctr">
              <a:buNone/>
              <a:defRPr sz="1350">
                <a:solidFill>
                  <a:schemeClr val="accent2"/>
                </a:solidFill>
              </a:defRPr>
            </a:lvl1pPr>
          </a:lstStyle>
          <a:p>
            <a:pPr lvl="0"/>
            <a:r>
              <a:rPr lang="en-US" smtClean="0"/>
              <a:t>Click to edit Master text styles</a:t>
            </a:r>
          </a:p>
        </p:txBody>
      </p:sp>
      <p:sp>
        <p:nvSpPr>
          <p:cNvPr id="36" name="Picture Placeholder 3"/>
          <p:cNvSpPr>
            <a:spLocks noGrp="1"/>
          </p:cNvSpPr>
          <p:nvPr>
            <p:ph type="pic" sz="quarter" idx="27" hasCustomPrompt="1"/>
          </p:nvPr>
        </p:nvSpPr>
        <p:spPr>
          <a:xfrm>
            <a:off x="6987755" y="1996014"/>
            <a:ext cx="867600" cy="868363"/>
          </a:xfrm>
        </p:spPr>
        <p:txBody>
          <a:bodyPr anchor="ctr"/>
          <a:lstStyle>
            <a:lvl1pPr marL="0" indent="0" algn="ctr">
              <a:buNone/>
              <a:defRPr sz="1200"/>
            </a:lvl1pPr>
          </a:lstStyle>
          <a:p>
            <a:r>
              <a:rPr lang="en-CA" dirty="0" smtClean="0"/>
              <a:t>Icon</a:t>
            </a:r>
            <a:endParaRPr lang="en-CA" dirty="0"/>
          </a:p>
        </p:txBody>
      </p:sp>
      <p:sp>
        <p:nvSpPr>
          <p:cNvPr id="18" name="Slide Number Placeholder 3"/>
          <p:cNvSpPr>
            <a:spLocks noGrp="1"/>
          </p:cNvSpPr>
          <p:nvPr>
            <p:ph type="sldNum" sz="quarter" idx="4"/>
          </p:nvPr>
        </p:nvSpPr>
        <p:spPr>
          <a:xfrm>
            <a:off x="1" y="6273801"/>
            <a:ext cx="446049" cy="591479"/>
          </a:xfrm>
          <a:prstGeom prst="rect">
            <a:avLst/>
          </a:prstGeom>
        </p:spPr>
        <p:txBody>
          <a:bodyPr vert="horz" lIns="91440" tIns="45720" rIns="91440" bIns="45720" rtlCol="0" anchor="ctr"/>
          <a:lstStyle>
            <a:lvl1pPr algn="ctr">
              <a:defRPr sz="750" i="0">
                <a:solidFill>
                  <a:schemeClr val="tx1">
                    <a:tint val="75000"/>
                  </a:schemeClr>
                </a:solidFill>
              </a:defRPr>
            </a:lvl1pPr>
          </a:lstStyle>
          <a:p>
            <a:fld id="{7ED523C7-19E8-B540-9857-8D49DD13762D}" type="slidenum">
              <a:rPr lang="en-CA" smtClean="0"/>
              <a:pPr/>
              <a:t>‹#›</a:t>
            </a:fld>
            <a:endParaRPr lang="en-CA" dirty="0"/>
          </a:p>
        </p:txBody>
      </p:sp>
      <p:sp>
        <p:nvSpPr>
          <p:cNvPr id="2" name="Footer Placeholder 1"/>
          <p:cNvSpPr>
            <a:spLocks noGrp="1"/>
          </p:cNvSpPr>
          <p:nvPr>
            <p:ph type="ftr" sz="quarter" idx="28"/>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Large Stat/Divider">
    <p:bg>
      <p:bgPr>
        <a:solidFill>
          <a:schemeClr val="accent2"/>
        </a:solidFill>
        <a:effectLst/>
      </p:bgPr>
    </p:bg>
    <p:spTree>
      <p:nvGrpSpPr>
        <p:cNvPr id="1" name=""/>
        <p:cNvGrpSpPr/>
        <p:nvPr/>
      </p:nvGrpSpPr>
      <p:grpSpPr>
        <a:xfrm>
          <a:off x="0" y="0"/>
          <a:ext cx="0" cy="0"/>
          <a:chOff x="0" y="0"/>
          <a:chExt cx="0" cy="0"/>
        </a:xfrm>
      </p:grpSpPr>
      <p:sp>
        <p:nvSpPr>
          <p:cNvPr id="9" name="Text Placeholder 8"/>
          <p:cNvSpPr>
            <a:spLocks noGrp="1"/>
          </p:cNvSpPr>
          <p:nvPr>
            <p:ph type="body" sz="quarter" idx="11"/>
          </p:nvPr>
        </p:nvSpPr>
        <p:spPr>
          <a:xfrm>
            <a:off x="1067991" y="2056432"/>
            <a:ext cx="7008019" cy="1679091"/>
          </a:xfrm>
          <a:prstGeom prst="rect">
            <a:avLst/>
          </a:prstGeom>
          <a:noFill/>
        </p:spPr>
        <p:txBody>
          <a:bodyPr vert="horz" anchor="b"/>
          <a:lstStyle>
            <a:lvl1pPr marL="0" indent="0" algn="ctr">
              <a:lnSpc>
                <a:spcPct val="100000"/>
              </a:lnSpc>
              <a:spcBef>
                <a:spcPts val="450"/>
              </a:spcBef>
              <a:buNone/>
              <a:defRPr sz="5400" b="0" i="0">
                <a:solidFill>
                  <a:schemeClr val="bg1"/>
                </a:solidFill>
                <a:latin typeface="Arial" charset="0"/>
                <a:ea typeface="Arial" charset="0"/>
                <a:cs typeface="Arial" charset="0"/>
              </a:defRPr>
            </a:lvl1pPr>
          </a:lstStyle>
          <a:p>
            <a:pPr lvl="0"/>
            <a:r>
              <a:rPr lang="en-US" smtClean="0"/>
              <a:t>Click to edit Master text styles</a:t>
            </a:r>
          </a:p>
        </p:txBody>
      </p:sp>
      <p:sp>
        <p:nvSpPr>
          <p:cNvPr id="5" name="Text Placeholder 4"/>
          <p:cNvSpPr>
            <a:spLocks noGrp="1"/>
          </p:cNvSpPr>
          <p:nvPr>
            <p:ph type="body" sz="quarter" idx="12"/>
          </p:nvPr>
        </p:nvSpPr>
        <p:spPr>
          <a:xfrm>
            <a:off x="1067991" y="3736213"/>
            <a:ext cx="7008019" cy="528638"/>
          </a:xfrm>
        </p:spPr>
        <p:txBody>
          <a:bodyPr anchor="t"/>
          <a:lstStyle>
            <a:lvl1pPr marL="0" indent="0" algn="ctr">
              <a:buNone/>
              <a:defRPr sz="2700">
                <a:solidFill>
                  <a:schemeClr val="bg1"/>
                </a:solidFill>
              </a:defRPr>
            </a:lvl1pPr>
          </a:lstStyle>
          <a:p>
            <a:pPr lvl="0"/>
            <a:r>
              <a:rPr lang="en-US" smtClean="0"/>
              <a:t>Click to edit Master text styles</a:t>
            </a:r>
          </a:p>
        </p:txBody>
      </p:sp>
      <p:pic>
        <p:nvPicPr>
          <p:cNvPr id="8" name="Picture 7"/>
          <p:cNvPicPr>
            <a:picLocks noChangeAspect="1"/>
          </p:cNvPicPr>
          <p:nvPr userDrawn="1"/>
        </p:nvPicPr>
        <p:blipFill>
          <a:blip r:embed="rId2"/>
          <a:stretch>
            <a:fillRect/>
          </a:stretch>
        </p:blipFill>
        <p:spPr>
          <a:xfrm>
            <a:off x="7629750" y="0"/>
            <a:ext cx="1511540" cy="1544400"/>
          </a:xfrm>
          <a:prstGeom prst="rect">
            <a:avLst/>
          </a:prstGeom>
        </p:spPr>
      </p:pic>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Image with Pull Quote">
    <p:spTree>
      <p:nvGrpSpPr>
        <p:cNvPr id="1" name=""/>
        <p:cNvGrpSpPr/>
        <p:nvPr/>
      </p:nvGrpSpPr>
      <p:grpSpPr>
        <a:xfrm>
          <a:off x="0" y="0"/>
          <a:ext cx="0" cy="0"/>
          <a:chOff x="0" y="0"/>
          <a:chExt cx="0" cy="0"/>
        </a:xfrm>
      </p:grpSpPr>
      <p:sp>
        <p:nvSpPr>
          <p:cNvPr id="5" name="Picture Placeholder 4"/>
          <p:cNvSpPr>
            <a:spLocks noGrp="1"/>
          </p:cNvSpPr>
          <p:nvPr>
            <p:ph type="pic" sz="quarter" idx="10" hasCustomPrompt="1"/>
          </p:nvPr>
        </p:nvSpPr>
        <p:spPr>
          <a:xfrm>
            <a:off x="0" y="0"/>
            <a:ext cx="9144000" cy="6858000"/>
          </a:xfrm>
          <a:solidFill>
            <a:schemeClr val="tx2"/>
          </a:solidFill>
        </p:spPr>
        <p:txBody>
          <a:bodyPr anchor="t"/>
          <a:lstStyle>
            <a:lvl1pPr marL="0" indent="0" algn="ctr">
              <a:buNone/>
              <a:defRPr>
                <a:solidFill>
                  <a:schemeClr val="bg1"/>
                </a:solidFill>
              </a:defRPr>
            </a:lvl1pPr>
          </a:lstStyle>
          <a:p>
            <a:r>
              <a:rPr lang="en-US" dirty="0" smtClean="0"/>
              <a:t>Drag picture to placeholder or click icon to add, then add your text</a:t>
            </a:r>
            <a:endParaRPr lang="en-CA" dirty="0"/>
          </a:p>
        </p:txBody>
      </p:sp>
      <p:sp>
        <p:nvSpPr>
          <p:cNvPr id="17" name="Text Placeholder 16"/>
          <p:cNvSpPr>
            <a:spLocks noGrp="1"/>
          </p:cNvSpPr>
          <p:nvPr>
            <p:ph type="body" sz="quarter" idx="12"/>
          </p:nvPr>
        </p:nvSpPr>
        <p:spPr>
          <a:xfrm>
            <a:off x="1067991" y="1700214"/>
            <a:ext cx="7008019" cy="3457575"/>
          </a:xfrm>
          <a:custGeom>
            <a:avLst/>
            <a:gdLst>
              <a:gd name="connsiteX0" fmla="*/ 0 w 9344025"/>
              <a:gd name="connsiteY0" fmla="*/ 0 h 3457575"/>
              <a:gd name="connsiteX1" fmla="*/ 5903912 w 9344025"/>
              <a:gd name="connsiteY1" fmla="*/ 0 h 3457575"/>
              <a:gd name="connsiteX2" fmla="*/ 9344025 w 9344025"/>
              <a:gd name="connsiteY2" fmla="*/ 0 h 3457575"/>
              <a:gd name="connsiteX3" fmla="*/ 9344025 w 9344025"/>
              <a:gd name="connsiteY3" fmla="*/ 2881301 h 3457575"/>
              <a:gd name="connsiteX4" fmla="*/ 8767751 w 9344025"/>
              <a:gd name="connsiteY4" fmla="*/ 3457575 h 3457575"/>
              <a:gd name="connsiteX5" fmla="*/ 0 w 9344025"/>
              <a:gd name="connsiteY5" fmla="*/ 3457575 h 3457575"/>
              <a:gd name="connsiteX6" fmla="*/ 0 w 9344025"/>
              <a:gd name="connsiteY6" fmla="*/ 2949575 h 3457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344025" h="3457575">
                <a:moveTo>
                  <a:pt x="0" y="0"/>
                </a:moveTo>
                <a:lnTo>
                  <a:pt x="5903912" y="0"/>
                </a:lnTo>
                <a:lnTo>
                  <a:pt x="9344025" y="0"/>
                </a:lnTo>
                <a:lnTo>
                  <a:pt x="9344025" y="2881301"/>
                </a:lnTo>
                <a:cubicBezTo>
                  <a:pt x="9344025" y="3199568"/>
                  <a:pt x="9086018" y="3457575"/>
                  <a:pt x="8767751" y="3457575"/>
                </a:cubicBezTo>
                <a:lnTo>
                  <a:pt x="0" y="3457575"/>
                </a:lnTo>
                <a:lnTo>
                  <a:pt x="0" y="2949575"/>
                </a:lnTo>
                <a:close/>
              </a:path>
            </a:pathLst>
          </a:custGeom>
          <a:solidFill>
            <a:schemeClr val="bg1">
              <a:alpha val="76000"/>
            </a:schemeClr>
          </a:solidFill>
        </p:spPr>
        <p:txBody>
          <a:bodyPr wrap="square" lIns="180000" rIns="180000" anchor="ctr">
            <a:noAutofit/>
          </a:bodyPr>
          <a:lstStyle>
            <a:lvl1pPr marL="0" indent="0" algn="ctr">
              <a:buNone/>
              <a:defRPr sz="2400">
                <a:solidFill>
                  <a:schemeClr val="tx1"/>
                </a:solidFill>
              </a:defRPr>
            </a:lvl1pPr>
          </a:lstStyle>
          <a:p>
            <a:pPr lvl="0"/>
            <a:r>
              <a:rPr lang="en-US" smtClean="0"/>
              <a:t>Click to edit Master text styles</a:t>
            </a:r>
          </a:p>
        </p:txBody>
      </p:sp>
    </p:spTree>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Large Quote - Dark">
    <p:bg>
      <p:bgPr>
        <a:solidFill>
          <a:srgbClr val="002C5F"/>
        </a:solidFill>
        <a:effectLst/>
      </p:bgPr>
    </p:bg>
    <p:spTree>
      <p:nvGrpSpPr>
        <p:cNvPr id="1" name=""/>
        <p:cNvGrpSpPr/>
        <p:nvPr/>
      </p:nvGrpSpPr>
      <p:grpSpPr>
        <a:xfrm>
          <a:off x="0" y="0"/>
          <a:ext cx="0" cy="0"/>
          <a:chOff x="0" y="0"/>
          <a:chExt cx="0" cy="0"/>
        </a:xfrm>
      </p:grpSpPr>
      <p:sp>
        <p:nvSpPr>
          <p:cNvPr id="9" name="Text Placeholder 8"/>
          <p:cNvSpPr>
            <a:spLocks noGrp="1"/>
          </p:cNvSpPr>
          <p:nvPr>
            <p:ph type="body" sz="quarter" idx="11"/>
          </p:nvPr>
        </p:nvSpPr>
        <p:spPr>
          <a:xfrm>
            <a:off x="1067991" y="1961003"/>
            <a:ext cx="7008019" cy="2935996"/>
          </a:xfrm>
          <a:prstGeom prst="rect">
            <a:avLst/>
          </a:prstGeom>
          <a:noFill/>
        </p:spPr>
        <p:txBody>
          <a:bodyPr vert="horz" anchor="ctr"/>
          <a:lstStyle>
            <a:lvl1pPr marL="0" indent="0" algn="l">
              <a:lnSpc>
                <a:spcPts val="3400"/>
              </a:lnSpc>
              <a:spcBef>
                <a:spcPts val="450"/>
              </a:spcBef>
              <a:buNone/>
              <a:defRPr sz="3200" b="0" i="0">
                <a:solidFill>
                  <a:schemeClr val="bg1"/>
                </a:solidFill>
                <a:latin typeface="Arial" charset="0"/>
                <a:ea typeface="Arial" charset="0"/>
                <a:cs typeface="Arial" charset="0"/>
              </a:defRPr>
            </a:lvl1pPr>
          </a:lstStyle>
          <a:p>
            <a:pPr lvl="0"/>
            <a:r>
              <a:rPr lang="en-US" smtClean="0"/>
              <a:t>Click to edit Master text styles</a:t>
            </a:r>
          </a:p>
        </p:txBody>
      </p:sp>
      <p:pic>
        <p:nvPicPr>
          <p:cNvPr id="7" name="Picture 6"/>
          <p:cNvPicPr>
            <a:picLocks noChangeAspect="1"/>
          </p:cNvPicPr>
          <p:nvPr userDrawn="1"/>
        </p:nvPicPr>
        <p:blipFill>
          <a:blip r:embed="rId2"/>
          <a:stretch>
            <a:fillRect/>
          </a:stretch>
        </p:blipFill>
        <p:spPr>
          <a:xfrm>
            <a:off x="7629750" y="0"/>
            <a:ext cx="1511540" cy="1544400"/>
          </a:xfrm>
          <a:prstGeom prst="rect">
            <a:avLst/>
          </a:prstGeom>
        </p:spPr>
      </p:pic>
      <p:pic>
        <p:nvPicPr>
          <p:cNvPr id="8" name="Picture 7"/>
          <p:cNvPicPr>
            <a:picLocks noChangeAspect="1"/>
          </p:cNvPicPr>
          <p:nvPr userDrawn="1"/>
        </p:nvPicPr>
        <p:blipFill>
          <a:blip r:embed="rId3"/>
          <a:stretch>
            <a:fillRect/>
          </a:stretch>
        </p:blipFill>
        <p:spPr>
          <a:xfrm>
            <a:off x="1067991" y="1297346"/>
            <a:ext cx="527050" cy="494108"/>
          </a:xfrm>
          <a:prstGeom prst="rect">
            <a:avLst/>
          </a:prstGeom>
        </p:spPr>
      </p:pic>
      <p:pic>
        <p:nvPicPr>
          <p:cNvPr id="12" name="Picture 11"/>
          <p:cNvPicPr>
            <a:picLocks noChangeAspect="1"/>
          </p:cNvPicPr>
          <p:nvPr userDrawn="1"/>
        </p:nvPicPr>
        <p:blipFill>
          <a:blip r:embed="rId3"/>
          <a:stretch>
            <a:fillRect/>
          </a:stretch>
        </p:blipFill>
        <p:spPr>
          <a:xfrm rot="10800000">
            <a:off x="7548960" y="5066548"/>
            <a:ext cx="527050" cy="494108"/>
          </a:xfrm>
          <a:prstGeom prst="rect">
            <a:avLst/>
          </a:prstGeom>
        </p:spPr>
      </p:pic>
    </p:spTree>
  </p:cSld>
  <p:clrMapOvr>
    <a:masterClrMapping/>
  </p:clrMapOvr>
</p:sldLayout>
</file>

<file path=ppt/slideLayouts/slideLayout3.xml><?xml version="1.0" encoding="utf-8"?>
<p:sldLayout xmlns:mc="http://schemas.openxmlformats.org/markup-compatibility/2006" xmlns:p14="http://schemas.microsoft.com/office/powerpoint/2010/main"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extBox 1"/>
          <p:cNvSpPr txBox="1"/>
          <p:nvPr/>
        </p:nvSpPr>
        <p:spPr>
          <a:xfrm>
            <a:off x="355995" y="195256"/>
            <a:ext cx="5249333" cy="1008000"/>
          </a:xfrm>
          <a:prstGeom prst="rect">
            <a:avLst/>
          </a:prstGeom>
          <a:noFill/>
        </p:spPr>
        <p:txBody>
          <a:bodyPr wrap="square" rtlCol="0" anchor="ctr" anchorCtr="0">
            <a:noAutofit/>
          </a:bodyPr>
          <a:lstStyle/>
          <a:p>
            <a:r>
              <a:rPr lang="en-CA" sz="3000" b="1" dirty="0" smtClean="0">
                <a:solidFill>
                  <a:schemeClr val="accent1"/>
                </a:solidFill>
                <a:latin typeface="+mj-lt"/>
              </a:rPr>
              <a:t>Agenda</a:t>
            </a:r>
            <a:endParaRPr lang="en-CA" sz="1800" b="1" dirty="0">
              <a:solidFill>
                <a:schemeClr val="accent1"/>
              </a:solidFill>
              <a:latin typeface="+mj-lt"/>
            </a:endParaRPr>
          </a:p>
        </p:txBody>
      </p:sp>
      <p:sp>
        <p:nvSpPr>
          <p:cNvPr id="14" name="Content Placeholder 2"/>
          <p:cNvSpPr>
            <a:spLocks noGrp="1"/>
          </p:cNvSpPr>
          <p:nvPr>
            <p:ph idx="1"/>
          </p:nvPr>
        </p:nvSpPr>
        <p:spPr>
          <a:xfrm>
            <a:off x="446050" y="2106386"/>
            <a:ext cx="3855680" cy="4167413"/>
          </a:xfrm>
        </p:spPr>
        <p:txBody>
          <a:bodyPr/>
          <a:lstStyle>
            <a:lvl1pPr marL="229500" indent="-229500">
              <a:spcBef>
                <a:spcPts val="300"/>
              </a:spcBef>
              <a:spcAft>
                <a:spcPts val="300"/>
              </a:spcAft>
              <a:buClr>
                <a:schemeClr val="accent1"/>
              </a:buClr>
              <a:buFont typeface="Courier New" charset="0"/>
              <a:buChar char="o"/>
              <a:defRPr sz="1600" b="1">
                <a:solidFill>
                  <a:schemeClr val="accent1"/>
                </a:solidFill>
              </a:defRPr>
            </a:lvl1pPr>
            <a:lvl2pPr marL="472500" indent="-229500">
              <a:spcBef>
                <a:spcPts val="300"/>
              </a:spcBef>
              <a:spcAft>
                <a:spcPts val="300"/>
              </a:spcAft>
              <a:buClr>
                <a:schemeClr val="tx2"/>
              </a:buClr>
              <a:buFont typeface="Arial" charset="0"/>
              <a:buChar char="•"/>
              <a:defRPr sz="1600" b="1" i="0">
                <a:solidFill>
                  <a:schemeClr val="tx2"/>
                </a:solidFill>
              </a:defRPr>
            </a:lvl2pPr>
            <a:lvl3pPr marL="675000" indent="-202500">
              <a:spcBef>
                <a:spcPts val="300"/>
              </a:spcBef>
              <a:spcAft>
                <a:spcPts val="300"/>
              </a:spcAft>
              <a:buClr>
                <a:schemeClr val="accent3"/>
              </a:buClr>
              <a:buFont typeface=".AppleSystemUIFont" charset="-120"/>
              <a:buChar char="-"/>
              <a:defRPr sz="1200" b="1" i="1">
                <a:solidFill>
                  <a:schemeClr val="tx2"/>
                </a:solidFill>
              </a:defRPr>
            </a:lvl3pPr>
            <a:lvl4pPr marL="931500" indent="-175500">
              <a:buFont typeface="Arial" charset="0"/>
              <a:buChar char="•"/>
              <a:defRPr sz="1200" b="1">
                <a:solidFill>
                  <a:schemeClr val="accent3"/>
                </a:solidFill>
              </a:defRPr>
            </a:lvl4pPr>
            <a:lvl5pPr marL="1201500" indent="-175500">
              <a:buFont typeface="Arial" charset="0"/>
              <a:buChar char="•"/>
              <a:defRPr sz="1200" b="1">
                <a:solidFill>
                  <a:schemeClr val="accent3"/>
                </a:solidFill>
              </a:defRPr>
            </a:lvl5pPr>
          </a:lstStyle>
          <a:p>
            <a:pPr lvl="0"/>
            <a:r>
              <a:rPr lang="en-US" smtClean="0"/>
              <a:t>Click to edit Master text styles</a:t>
            </a:r>
          </a:p>
          <a:p>
            <a:pPr lvl="1"/>
            <a:r>
              <a:rPr lang="en-US" smtClean="0"/>
              <a:t>Second level</a:t>
            </a:r>
          </a:p>
          <a:p>
            <a:pPr lvl="2"/>
            <a:r>
              <a:rPr lang="en-US" smtClean="0"/>
              <a:t>Third level</a:t>
            </a:r>
          </a:p>
        </p:txBody>
      </p:sp>
      <p:sp>
        <p:nvSpPr>
          <p:cNvPr id="7" name="Text Placeholder 5"/>
          <p:cNvSpPr>
            <a:spLocks noGrp="1"/>
          </p:cNvSpPr>
          <p:nvPr>
            <p:ph type="body" sz="quarter" idx="11" hasCustomPrompt="1"/>
          </p:nvPr>
        </p:nvSpPr>
        <p:spPr>
          <a:xfrm>
            <a:off x="355869" y="1203256"/>
            <a:ext cx="7099697" cy="565150"/>
          </a:xfrm>
        </p:spPr>
        <p:txBody>
          <a:bodyPr/>
          <a:lstStyle>
            <a:lvl1pPr marL="0" indent="0">
              <a:buNone/>
              <a:defRPr sz="2000" b="1" i="0" baseline="0">
                <a:solidFill>
                  <a:schemeClr val="accent2"/>
                </a:solidFill>
              </a:defRPr>
            </a:lvl1pPr>
          </a:lstStyle>
          <a:p>
            <a:pPr lvl="0"/>
            <a:r>
              <a:rPr lang="en-US" dirty="0" smtClean="0"/>
              <a:t>Insert subtitle here</a:t>
            </a:r>
            <a:endParaRPr lang="en-CA" dirty="0"/>
          </a:p>
        </p:txBody>
      </p:sp>
      <p:sp>
        <p:nvSpPr>
          <p:cNvPr id="8" name="Slide Number Placeholder 3"/>
          <p:cNvSpPr>
            <a:spLocks noGrp="1"/>
          </p:cNvSpPr>
          <p:nvPr>
            <p:ph type="sldNum" sz="quarter" idx="4"/>
          </p:nvPr>
        </p:nvSpPr>
        <p:spPr>
          <a:xfrm>
            <a:off x="1" y="6273801"/>
            <a:ext cx="446049" cy="591479"/>
          </a:xfrm>
          <a:prstGeom prst="rect">
            <a:avLst/>
          </a:prstGeom>
        </p:spPr>
        <p:txBody>
          <a:bodyPr vert="horz" lIns="91440" tIns="45720" rIns="91440" bIns="45720" rtlCol="0" anchor="ctr"/>
          <a:lstStyle>
            <a:lvl1pPr algn="ctr">
              <a:defRPr sz="750" i="0">
                <a:solidFill>
                  <a:schemeClr val="tx1">
                    <a:tint val="75000"/>
                  </a:schemeClr>
                </a:solidFill>
              </a:defRPr>
            </a:lvl1pPr>
          </a:lstStyle>
          <a:p>
            <a:fld id="{7ED523C7-19E8-B540-9857-8D49DD13762D}" type="slidenum">
              <a:rPr lang="en-CA" smtClean="0"/>
              <a:pPr/>
              <a:t>‹#›</a:t>
            </a:fld>
            <a:endParaRPr lang="en-CA" dirty="0"/>
          </a:p>
        </p:txBody>
      </p:sp>
      <p:sp>
        <p:nvSpPr>
          <p:cNvPr id="9" name="Content Placeholder 2"/>
          <p:cNvSpPr>
            <a:spLocks noGrp="1"/>
          </p:cNvSpPr>
          <p:nvPr>
            <p:ph idx="12"/>
          </p:nvPr>
        </p:nvSpPr>
        <p:spPr>
          <a:xfrm>
            <a:off x="4847789" y="2106386"/>
            <a:ext cx="3855680" cy="4167413"/>
          </a:xfrm>
        </p:spPr>
        <p:txBody>
          <a:bodyPr/>
          <a:lstStyle>
            <a:lvl1pPr marL="229500" indent="-229500">
              <a:spcBef>
                <a:spcPts val="300"/>
              </a:spcBef>
              <a:spcAft>
                <a:spcPts val="300"/>
              </a:spcAft>
              <a:buClr>
                <a:schemeClr val="accent1"/>
              </a:buClr>
              <a:buFont typeface="Courier New" charset="0"/>
              <a:buChar char="o"/>
              <a:defRPr sz="1600" b="1">
                <a:solidFill>
                  <a:schemeClr val="accent1"/>
                </a:solidFill>
              </a:defRPr>
            </a:lvl1pPr>
            <a:lvl2pPr marL="472500" indent="-229500">
              <a:spcBef>
                <a:spcPts val="300"/>
              </a:spcBef>
              <a:spcAft>
                <a:spcPts val="300"/>
              </a:spcAft>
              <a:buClr>
                <a:schemeClr val="tx2"/>
              </a:buClr>
              <a:buFont typeface="Arial" charset="0"/>
              <a:buChar char="•"/>
              <a:defRPr sz="1600" b="1" i="0">
                <a:solidFill>
                  <a:schemeClr val="tx2"/>
                </a:solidFill>
              </a:defRPr>
            </a:lvl2pPr>
            <a:lvl3pPr marL="675000" indent="-202500">
              <a:spcBef>
                <a:spcPts val="300"/>
              </a:spcBef>
              <a:spcAft>
                <a:spcPts val="300"/>
              </a:spcAft>
              <a:buClr>
                <a:schemeClr val="accent3"/>
              </a:buClr>
              <a:buFont typeface=".AppleSystemUIFont" charset="-120"/>
              <a:buChar char="-"/>
              <a:defRPr sz="1200" b="1" i="1">
                <a:solidFill>
                  <a:schemeClr val="tx2"/>
                </a:solidFill>
              </a:defRPr>
            </a:lvl3pPr>
            <a:lvl4pPr marL="931500" indent="-175500">
              <a:buFont typeface="Arial" charset="0"/>
              <a:buChar char="•"/>
              <a:defRPr sz="1200" b="1">
                <a:solidFill>
                  <a:schemeClr val="accent3"/>
                </a:solidFill>
              </a:defRPr>
            </a:lvl4pPr>
            <a:lvl5pPr marL="1201500" indent="-175500">
              <a:buFont typeface="Arial" charset="0"/>
              <a:buChar char="•"/>
              <a:defRPr sz="1200" b="1">
                <a:solidFill>
                  <a:schemeClr val="accent3"/>
                </a:solidFill>
              </a:defRPr>
            </a:lvl5pPr>
          </a:lstStyle>
          <a:p>
            <a:pPr lvl="0"/>
            <a:r>
              <a:rPr lang="en-US" smtClean="0"/>
              <a:t>Click to edit Master text styles</a:t>
            </a:r>
          </a:p>
          <a:p>
            <a:pPr lvl="1"/>
            <a:r>
              <a:rPr lang="en-US" smtClean="0"/>
              <a:t>Second level</a:t>
            </a:r>
          </a:p>
          <a:p>
            <a:pPr lvl="2"/>
            <a:r>
              <a:rPr lang="en-US" smtClean="0"/>
              <a:t>Third level</a:t>
            </a:r>
          </a:p>
        </p:txBody>
      </p:sp>
      <p:pic>
        <p:nvPicPr>
          <p:cNvPr id="10" name="Picture 9"/>
          <p:cNvPicPr>
            <a:picLocks noChangeAspect="1"/>
          </p:cNvPicPr>
          <p:nvPr userDrawn="1"/>
        </p:nvPicPr>
        <p:blipFill>
          <a:blip r:embed="rId2"/>
          <a:stretch>
            <a:fillRect/>
          </a:stretch>
        </p:blipFill>
        <p:spPr>
          <a:xfrm>
            <a:off x="7628937" y="0"/>
            <a:ext cx="1515063" cy="1548000"/>
          </a:xfrm>
          <a:prstGeom prst="rect">
            <a:avLst/>
          </a:prstGeom>
        </p:spPr>
      </p:pic>
      <p:sp>
        <p:nvSpPr>
          <p:cNvPr id="3" name="Footer Placeholder 2"/>
          <p:cNvSpPr>
            <a:spLocks noGrp="1"/>
          </p:cNvSpPr>
          <p:nvPr>
            <p:ph type="ftr" sz="quarter" idx="13"/>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p:transition>
        <p:cut/>
      </p:transition>
    </mc:Fallback>
  </mc:AlternateContent>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Questions">
    <p:spTree>
      <p:nvGrpSpPr>
        <p:cNvPr id="1" name=""/>
        <p:cNvGrpSpPr/>
        <p:nvPr/>
      </p:nvGrpSpPr>
      <p:grpSpPr>
        <a:xfrm>
          <a:off x="0" y="0"/>
          <a:ext cx="0" cy="0"/>
          <a:chOff x="0" y="0"/>
          <a:chExt cx="0" cy="0"/>
        </a:xfrm>
      </p:grpSpPr>
      <p:sp>
        <p:nvSpPr>
          <p:cNvPr id="3" name="TextBox 2"/>
          <p:cNvSpPr txBox="1"/>
          <p:nvPr/>
        </p:nvSpPr>
        <p:spPr>
          <a:xfrm>
            <a:off x="0" y="3758408"/>
            <a:ext cx="9144000" cy="715581"/>
          </a:xfrm>
          <a:prstGeom prst="rect">
            <a:avLst/>
          </a:prstGeom>
          <a:noFill/>
        </p:spPr>
        <p:txBody>
          <a:bodyPr wrap="square" rtlCol="0">
            <a:spAutoFit/>
          </a:bodyPr>
          <a:lstStyle/>
          <a:p>
            <a:pPr algn="ctr"/>
            <a:r>
              <a:rPr lang="en-CA" sz="4050" dirty="0" smtClean="0">
                <a:solidFill>
                  <a:schemeClr val="accent3"/>
                </a:solidFill>
              </a:rPr>
              <a:t>Questions?</a:t>
            </a:r>
            <a:endParaRPr lang="en-CA" sz="4050" dirty="0">
              <a:solidFill>
                <a:schemeClr val="accent3"/>
              </a:solidFill>
            </a:endParaRPr>
          </a:p>
        </p:txBody>
      </p:sp>
      <p:sp>
        <p:nvSpPr>
          <p:cNvPr id="5" name="TextBox 4"/>
          <p:cNvSpPr txBox="1"/>
          <p:nvPr userDrawn="1"/>
        </p:nvSpPr>
        <p:spPr>
          <a:xfrm>
            <a:off x="0" y="3758408"/>
            <a:ext cx="9144000" cy="715581"/>
          </a:xfrm>
          <a:prstGeom prst="rect">
            <a:avLst/>
          </a:prstGeom>
          <a:noFill/>
        </p:spPr>
        <p:txBody>
          <a:bodyPr wrap="square" rtlCol="0">
            <a:spAutoFit/>
          </a:bodyPr>
          <a:lstStyle/>
          <a:p>
            <a:pPr algn="ctr"/>
            <a:r>
              <a:rPr lang="en-CA" sz="4050" dirty="0" smtClean="0">
                <a:solidFill>
                  <a:schemeClr val="accent3"/>
                </a:solidFill>
              </a:rPr>
              <a:t>Questions?</a:t>
            </a:r>
            <a:endParaRPr lang="en-CA" sz="4050" dirty="0">
              <a:solidFill>
                <a:schemeClr val="accent3"/>
              </a:solidFill>
            </a:endParaRPr>
          </a:p>
        </p:txBody>
      </p:sp>
      <p:pic>
        <p:nvPicPr>
          <p:cNvPr id="9" name="Picture 8"/>
          <p:cNvPicPr>
            <a:picLocks noChangeAspect="1"/>
          </p:cNvPicPr>
          <p:nvPr userDrawn="1"/>
        </p:nvPicPr>
        <p:blipFill>
          <a:blip r:embed="rId2"/>
          <a:stretch>
            <a:fillRect/>
          </a:stretch>
        </p:blipFill>
        <p:spPr>
          <a:xfrm>
            <a:off x="7628937" y="0"/>
            <a:ext cx="1515063" cy="1548000"/>
          </a:xfrm>
          <a:prstGeom prst="rect">
            <a:avLst/>
          </a:prstGeom>
        </p:spPr>
      </p:pic>
      <p:sp>
        <p:nvSpPr>
          <p:cNvPr id="10" name="Freeform 70"/>
          <p:cNvSpPr>
            <a:spLocks noChangeArrowheads="1"/>
          </p:cNvSpPr>
          <p:nvPr userDrawn="1"/>
        </p:nvSpPr>
        <p:spPr bwMode="auto">
          <a:xfrm>
            <a:off x="3397917" y="1703942"/>
            <a:ext cx="2348166" cy="2098912"/>
          </a:xfrm>
          <a:custGeom>
            <a:avLst/>
            <a:gdLst>
              <a:gd name="T0" fmla="*/ 142 w 497"/>
              <a:gd name="T1" fmla="*/ 275 h 445"/>
              <a:gd name="T2" fmla="*/ 142 w 497"/>
              <a:gd name="T3" fmla="*/ 275 h 445"/>
              <a:gd name="T4" fmla="*/ 142 w 497"/>
              <a:gd name="T5" fmla="*/ 125 h 445"/>
              <a:gd name="T6" fmla="*/ 53 w 497"/>
              <a:gd name="T7" fmla="*/ 125 h 445"/>
              <a:gd name="T8" fmla="*/ 0 w 497"/>
              <a:gd name="T9" fmla="*/ 178 h 445"/>
              <a:gd name="T10" fmla="*/ 0 w 497"/>
              <a:gd name="T11" fmla="*/ 319 h 445"/>
              <a:gd name="T12" fmla="*/ 53 w 497"/>
              <a:gd name="T13" fmla="*/ 373 h 445"/>
              <a:gd name="T14" fmla="*/ 71 w 497"/>
              <a:gd name="T15" fmla="*/ 373 h 445"/>
              <a:gd name="T16" fmla="*/ 71 w 497"/>
              <a:gd name="T17" fmla="*/ 444 h 445"/>
              <a:gd name="T18" fmla="*/ 151 w 497"/>
              <a:gd name="T19" fmla="*/ 373 h 445"/>
              <a:gd name="T20" fmla="*/ 274 w 497"/>
              <a:gd name="T21" fmla="*/ 373 h 445"/>
              <a:gd name="T22" fmla="*/ 319 w 497"/>
              <a:gd name="T23" fmla="*/ 319 h 445"/>
              <a:gd name="T24" fmla="*/ 319 w 497"/>
              <a:gd name="T25" fmla="*/ 275 h 445"/>
              <a:gd name="T26" fmla="*/ 319 w 497"/>
              <a:gd name="T27" fmla="*/ 275 h 445"/>
              <a:gd name="T28" fmla="*/ 142 w 497"/>
              <a:gd name="T29" fmla="*/ 275 h 445"/>
              <a:gd name="T30" fmla="*/ 443 w 497"/>
              <a:gd name="T31" fmla="*/ 0 h 445"/>
              <a:gd name="T32" fmla="*/ 443 w 497"/>
              <a:gd name="T33" fmla="*/ 0 h 445"/>
              <a:gd name="T34" fmla="*/ 221 w 497"/>
              <a:gd name="T35" fmla="*/ 0 h 445"/>
              <a:gd name="T36" fmla="*/ 177 w 497"/>
              <a:gd name="T37" fmla="*/ 54 h 445"/>
              <a:gd name="T38" fmla="*/ 177 w 497"/>
              <a:gd name="T39" fmla="*/ 248 h 445"/>
              <a:gd name="T40" fmla="*/ 346 w 497"/>
              <a:gd name="T41" fmla="*/ 248 h 445"/>
              <a:gd name="T42" fmla="*/ 425 w 497"/>
              <a:gd name="T43" fmla="*/ 319 h 445"/>
              <a:gd name="T44" fmla="*/ 425 w 497"/>
              <a:gd name="T45" fmla="*/ 248 h 445"/>
              <a:gd name="T46" fmla="*/ 443 w 497"/>
              <a:gd name="T47" fmla="*/ 248 h 445"/>
              <a:gd name="T48" fmla="*/ 496 w 497"/>
              <a:gd name="T49" fmla="*/ 195 h 445"/>
              <a:gd name="T50" fmla="*/ 496 w 497"/>
              <a:gd name="T51" fmla="*/ 54 h 445"/>
              <a:gd name="T52" fmla="*/ 443 w 497"/>
              <a:gd name="T53" fmla="*/ 0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97" h="445">
                <a:moveTo>
                  <a:pt x="142" y="275"/>
                </a:moveTo>
                <a:lnTo>
                  <a:pt x="142" y="275"/>
                </a:lnTo>
                <a:cubicBezTo>
                  <a:pt x="142" y="125"/>
                  <a:pt x="142" y="125"/>
                  <a:pt x="142" y="125"/>
                </a:cubicBezTo>
                <a:cubicBezTo>
                  <a:pt x="53" y="125"/>
                  <a:pt x="53" y="125"/>
                  <a:pt x="53" y="125"/>
                </a:cubicBezTo>
                <a:cubicBezTo>
                  <a:pt x="18" y="125"/>
                  <a:pt x="0" y="151"/>
                  <a:pt x="0" y="178"/>
                </a:cubicBezTo>
                <a:cubicBezTo>
                  <a:pt x="0" y="319"/>
                  <a:pt x="0" y="319"/>
                  <a:pt x="0" y="319"/>
                </a:cubicBezTo>
                <a:cubicBezTo>
                  <a:pt x="0" y="354"/>
                  <a:pt x="18" y="373"/>
                  <a:pt x="53" y="373"/>
                </a:cubicBezTo>
                <a:cubicBezTo>
                  <a:pt x="71" y="373"/>
                  <a:pt x="71" y="373"/>
                  <a:pt x="71" y="373"/>
                </a:cubicBezTo>
                <a:cubicBezTo>
                  <a:pt x="71" y="444"/>
                  <a:pt x="71" y="444"/>
                  <a:pt x="71" y="444"/>
                </a:cubicBezTo>
                <a:cubicBezTo>
                  <a:pt x="151" y="373"/>
                  <a:pt x="151" y="373"/>
                  <a:pt x="151" y="373"/>
                </a:cubicBezTo>
                <a:cubicBezTo>
                  <a:pt x="274" y="373"/>
                  <a:pt x="274" y="373"/>
                  <a:pt x="274" y="373"/>
                </a:cubicBezTo>
                <a:cubicBezTo>
                  <a:pt x="302" y="373"/>
                  <a:pt x="319" y="354"/>
                  <a:pt x="319" y="319"/>
                </a:cubicBezTo>
                <a:cubicBezTo>
                  <a:pt x="319" y="275"/>
                  <a:pt x="319" y="275"/>
                  <a:pt x="319" y="275"/>
                </a:cubicBezTo>
                <a:lnTo>
                  <a:pt x="319" y="275"/>
                </a:lnTo>
                <a:lnTo>
                  <a:pt x="142" y="275"/>
                </a:lnTo>
                <a:close/>
                <a:moveTo>
                  <a:pt x="443" y="0"/>
                </a:moveTo>
                <a:lnTo>
                  <a:pt x="443" y="0"/>
                </a:lnTo>
                <a:cubicBezTo>
                  <a:pt x="221" y="0"/>
                  <a:pt x="221" y="0"/>
                  <a:pt x="221" y="0"/>
                </a:cubicBezTo>
                <a:cubicBezTo>
                  <a:pt x="195" y="0"/>
                  <a:pt x="177" y="27"/>
                  <a:pt x="177" y="54"/>
                </a:cubicBezTo>
                <a:cubicBezTo>
                  <a:pt x="177" y="248"/>
                  <a:pt x="177" y="248"/>
                  <a:pt x="177" y="248"/>
                </a:cubicBezTo>
                <a:cubicBezTo>
                  <a:pt x="346" y="248"/>
                  <a:pt x="346" y="248"/>
                  <a:pt x="346" y="248"/>
                </a:cubicBezTo>
                <a:cubicBezTo>
                  <a:pt x="425" y="319"/>
                  <a:pt x="425" y="319"/>
                  <a:pt x="425" y="319"/>
                </a:cubicBezTo>
                <a:cubicBezTo>
                  <a:pt x="425" y="248"/>
                  <a:pt x="425" y="248"/>
                  <a:pt x="425" y="248"/>
                </a:cubicBezTo>
                <a:cubicBezTo>
                  <a:pt x="443" y="248"/>
                  <a:pt x="443" y="248"/>
                  <a:pt x="443" y="248"/>
                </a:cubicBezTo>
                <a:cubicBezTo>
                  <a:pt x="470" y="248"/>
                  <a:pt x="496" y="231"/>
                  <a:pt x="496" y="195"/>
                </a:cubicBezTo>
                <a:cubicBezTo>
                  <a:pt x="496" y="54"/>
                  <a:pt x="496" y="54"/>
                  <a:pt x="496" y="54"/>
                </a:cubicBezTo>
                <a:cubicBezTo>
                  <a:pt x="496" y="27"/>
                  <a:pt x="470" y="0"/>
                  <a:pt x="443" y="0"/>
                </a:cubicBezTo>
                <a:close/>
              </a:path>
            </a:pathLst>
          </a:custGeom>
          <a:solidFill>
            <a:schemeClr val="accent2"/>
          </a:solidFill>
          <a:ln>
            <a:noFill/>
          </a:ln>
          <a:effectLst/>
          <a:extLst/>
        </p:spPr>
        <p:txBody>
          <a:bodyPr wrap="none" lIns="91424" tIns="45712" rIns="91424" bIns="45712" anchor="ctr"/>
          <a:lstStyle/>
          <a:p>
            <a:pPr>
              <a:defRPr/>
            </a:pPr>
            <a:endParaRPr lang="en-US" dirty="0">
              <a:latin typeface="+mn-lt"/>
              <a:ea typeface="+mn-ea"/>
              <a:cs typeface="+mn-cs"/>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hank You + Contact ">
    <p:bg>
      <p:bgPr>
        <a:solidFill>
          <a:srgbClr val="002C5F"/>
        </a:solidFill>
        <a:effectLst/>
      </p:bgPr>
    </p:bg>
    <p:spTree>
      <p:nvGrpSpPr>
        <p:cNvPr id="1" name=""/>
        <p:cNvGrpSpPr/>
        <p:nvPr/>
      </p:nvGrpSpPr>
      <p:grpSpPr>
        <a:xfrm>
          <a:off x="0" y="0"/>
          <a:ext cx="0" cy="0"/>
          <a:chOff x="0" y="0"/>
          <a:chExt cx="0" cy="0"/>
        </a:xfrm>
      </p:grpSpPr>
      <p:sp>
        <p:nvSpPr>
          <p:cNvPr id="20" name="TextBox 19"/>
          <p:cNvSpPr txBox="1"/>
          <p:nvPr/>
        </p:nvSpPr>
        <p:spPr>
          <a:xfrm>
            <a:off x="371599" y="1451724"/>
            <a:ext cx="2022037" cy="230832"/>
          </a:xfrm>
          <a:prstGeom prst="rect">
            <a:avLst/>
          </a:prstGeom>
          <a:noFill/>
        </p:spPr>
        <p:txBody>
          <a:bodyPr wrap="square" rtlCol="0">
            <a:spAutoFit/>
          </a:bodyPr>
          <a:lstStyle/>
          <a:p>
            <a:r>
              <a:rPr lang="en-CA" sz="900" dirty="0" smtClean="0">
                <a:solidFill>
                  <a:schemeClr val="bg1"/>
                </a:solidFill>
              </a:rPr>
              <a:t>For</a:t>
            </a:r>
            <a:r>
              <a:rPr lang="en-CA" sz="900" baseline="0" dirty="0" smtClean="0">
                <a:solidFill>
                  <a:schemeClr val="bg1"/>
                </a:solidFill>
              </a:rPr>
              <a:t> more information, contact:</a:t>
            </a:r>
            <a:endParaRPr lang="en-CA" sz="900" dirty="0">
              <a:solidFill>
                <a:schemeClr val="bg1"/>
              </a:solidFill>
            </a:endParaRPr>
          </a:p>
        </p:txBody>
      </p:sp>
      <p:sp>
        <p:nvSpPr>
          <p:cNvPr id="26" name="Text Placeholder 25"/>
          <p:cNvSpPr>
            <a:spLocks noGrp="1"/>
          </p:cNvSpPr>
          <p:nvPr>
            <p:ph type="body" sz="quarter" idx="12" hasCustomPrompt="1"/>
          </p:nvPr>
        </p:nvSpPr>
        <p:spPr>
          <a:xfrm>
            <a:off x="371599" y="1821646"/>
            <a:ext cx="3379408" cy="288000"/>
          </a:xfrm>
        </p:spPr>
        <p:txBody>
          <a:bodyPr anchor="ctr"/>
          <a:lstStyle>
            <a:lvl1pPr marL="0" indent="0">
              <a:buNone/>
              <a:defRPr sz="1350" b="1" baseline="0">
                <a:solidFill>
                  <a:schemeClr val="bg1"/>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err="1" smtClean="0"/>
              <a:t>Firstname</a:t>
            </a:r>
            <a:r>
              <a:rPr lang="en-US" dirty="0" smtClean="0"/>
              <a:t> </a:t>
            </a:r>
            <a:r>
              <a:rPr lang="en-US" dirty="0" err="1" smtClean="0"/>
              <a:t>Lastname</a:t>
            </a:r>
            <a:endParaRPr lang="en-US" dirty="0" smtClean="0"/>
          </a:p>
        </p:txBody>
      </p:sp>
      <p:sp>
        <p:nvSpPr>
          <p:cNvPr id="10" name="Subtitle 2"/>
          <p:cNvSpPr txBox="1">
            <a:spLocks/>
          </p:cNvSpPr>
          <p:nvPr/>
        </p:nvSpPr>
        <p:spPr>
          <a:xfrm>
            <a:off x="371600" y="5624405"/>
            <a:ext cx="4312696" cy="911444"/>
          </a:xfrm>
          <a:prstGeom prst="rect">
            <a:avLst/>
          </a:prstGeom>
        </p:spPr>
        <p:txBody>
          <a:bodyPr vert="horz" lIns="68580" tIns="67500" rIns="68580" bIns="67500" rtlCol="0" anchor="ctr" anchorCtr="0">
            <a:noAutofit/>
          </a:bodyPr>
          <a:lstStyle>
            <a:lvl1pPr marL="0" indent="0" algn="l" defTabSz="457200" rtl="0" eaLnBrk="1" latinLnBrk="0" hangingPunct="1">
              <a:spcBef>
                <a:spcPct val="20000"/>
              </a:spcBef>
              <a:spcAft>
                <a:spcPts val="600"/>
              </a:spcAft>
              <a:buClr>
                <a:schemeClr val="accent2"/>
              </a:buClr>
              <a:buSzPct val="92000"/>
              <a:buFont typeface="Courier New" charset="0"/>
              <a:buNone/>
              <a:defRPr sz="1600" kern="1200" cap="none" baseline="0">
                <a:solidFill>
                  <a:schemeClr val="accent2"/>
                </a:solidFill>
                <a:latin typeface="+mn-lt"/>
                <a:ea typeface="+mn-ea"/>
                <a:cs typeface="+mn-cs"/>
              </a:defRPr>
            </a:lvl1pPr>
            <a:lvl2pPr marL="457200" indent="0" algn="ctr" defTabSz="457200" rtl="0" eaLnBrk="1" latinLnBrk="0" hangingPunct="1">
              <a:spcBef>
                <a:spcPct val="20000"/>
              </a:spcBef>
              <a:spcAft>
                <a:spcPts val="600"/>
              </a:spcAft>
              <a:buClr>
                <a:schemeClr val="accent2"/>
              </a:buClr>
              <a:buSzPct val="92000"/>
              <a:buFont typeface="Arial"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2"/>
              </a:buClr>
              <a:buSzPct val="92000"/>
              <a:buFont typeface="Arial"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2"/>
              </a:buClr>
              <a:buSzPct val="92000"/>
              <a:buFont typeface="Arial" charset="0"/>
              <a:buNone/>
              <a:defRPr sz="16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2"/>
              </a:buClr>
              <a:buSzPct val="92000"/>
              <a:buFont typeface="Arial" charset="0"/>
              <a:buNone/>
              <a:defRPr sz="16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r>
              <a:rPr lang="en-US" sz="450" b="0" i="0" kern="1200" cap="none" baseline="0" dirty="0" smtClean="0">
                <a:solidFill>
                  <a:schemeClr val="bg1"/>
                </a:solidFill>
                <a:effectLst/>
                <a:latin typeface="+mn-lt"/>
                <a:ea typeface="+mn-ea"/>
                <a:cs typeface="+mn-cs"/>
              </a:rPr>
              <a:t>The information contained herein is of a general nature and is not intended to constitute legal advice, a complete statement of the law, or an opinion on any subject. No one should act upon it or refrain from acting without a thorough examination of the law after the facts of a specific situation are considered. You are urged to consult your legal adviser in cases of specific questions or concerns. BLG does not warrant or guarantee the accuracy, currency or completeness of this presentation. No part of this presentation may be reproduced without prior written permission of Borden Ladner Gervais LLP. </a:t>
            </a:r>
          </a:p>
          <a:p>
            <a:r>
              <a:rPr lang="en-US" sz="450" b="0" i="0" kern="1200" cap="none" baseline="0" dirty="0" smtClean="0">
                <a:solidFill>
                  <a:schemeClr val="bg1"/>
                </a:solidFill>
                <a:effectLst/>
                <a:latin typeface="+mn-lt"/>
                <a:ea typeface="+mn-ea"/>
                <a:cs typeface="+mn-cs"/>
              </a:rPr>
              <a:t>© 2018 Borden Ladner Gervais LLP. Borden Ladner Gervais is an Ontario Limited Liability Partnership.</a:t>
            </a:r>
            <a:endParaRPr lang="en-US" sz="450" b="0" i="0" kern="1200" cap="none" baseline="0" dirty="0">
              <a:solidFill>
                <a:schemeClr val="bg1"/>
              </a:solidFill>
              <a:effectLst/>
              <a:latin typeface="+mn-lt"/>
              <a:ea typeface="+mn-ea"/>
              <a:cs typeface="+mn-cs"/>
            </a:endParaRPr>
          </a:p>
        </p:txBody>
      </p:sp>
      <p:sp>
        <p:nvSpPr>
          <p:cNvPr id="12" name="Text Placeholder 25"/>
          <p:cNvSpPr>
            <a:spLocks noGrp="1"/>
          </p:cNvSpPr>
          <p:nvPr>
            <p:ph type="body" sz="quarter" idx="13" hasCustomPrompt="1"/>
          </p:nvPr>
        </p:nvSpPr>
        <p:spPr>
          <a:xfrm>
            <a:off x="371599" y="2111662"/>
            <a:ext cx="3379408" cy="216000"/>
          </a:xfrm>
        </p:spPr>
        <p:txBody>
          <a:bodyPr anchor="ctr"/>
          <a:lstStyle>
            <a:lvl1pPr marL="0" indent="0">
              <a:buNone/>
              <a:defRPr sz="1050" baseline="0">
                <a:solidFill>
                  <a:schemeClr val="bg1"/>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Title</a:t>
            </a:r>
          </a:p>
        </p:txBody>
      </p:sp>
      <p:sp>
        <p:nvSpPr>
          <p:cNvPr id="13" name="Text Placeholder 25"/>
          <p:cNvSpPr>
            <a:spLocks noGrp="1"/>
          </p:cNvSpPr>
          <p:nvPr>
            <p:ph type="body" sz="quarter" idx="14" hasCustomPrompt="1"/>
          </p:nvPr>
        </p:nvSpPr>
        <p:spPr>
          <a:xfrm>
            <a:off x="371599" y="2335805"/>
            <a:ext cx="3379408" cy="216000"/>
          </a:xfrm>
        </p:spPr>
        <p:txBody>
          <a:bodyPr anchor="ctr"/>
          <a:lstStyle>
            <a:lvl1pPr marL="0" indent="0">
              <a:buNone/>
              <a:defRPr sz="1050" baseline="0">
                <a:solidFill>
                  <a:schemeClr val="bg1"/>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123.456.7890</a:t>
            </a:r>
          </a:p>
        </p:txBody>
      </p:sp>
      <p:sp>
        <p:nvSpPr>
          <p:cNvPr id="14" name="Text Placeholder 25"/>
          <p:cNvSpPr>
            <a:spLocks noGrp="1"/>
          </p:cNvSpPr>
          <p:nvPr>
            <p:ph type="body" sz="quarter" idx="15" hasCustomPrompt="1"/>
          </p:nvPr>
        </p:nvSpPr>
        <p:spPr>
          <a:xfrm>
            <a:off x="371599" y="2555813"/>
            <a:ext cx="3379408" cy="216000"/>
          </a:xfrm>
        </p:spPr>
        <p:txBody>
          <a:bodyPr anchor="ctr"/>
          <a:lstStyle>
            <a:lvl1pPr marL="0" indent="0">
              <a:buNone/>
              <a:defRPr sz="1050" baseline="0">
                <a:solidFill>
                  <a:schemeClr val="bg1"/>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err="1" smtClean="0"/>
              <a:t>flastname@blg.com</a:t>
            </a:r>
            <a:endParaRPr lang="en-US" dirty="0" smtClean="0"/>
          </a:p>
        </p:txBody>
      </p:sp>
      <p:sp>
        <p:nvSpPr>
          <p:cNvPr id="28" name="Text Placeholder 25"/>
          <p:cNvSpPr>
            <a:spLocks noGrp="1"/>
          </p:cNvSpPr>
          <p:nvPr>
            <p:ph type="body" sz="quarter" idx="16" hasCustomPrompt="1"/>
          </p:nvPr>
        </p:nvSpPr>
        <p:spPr>
          <a:xfrm>
            <a:off x="371599" y="3001036"/>
            <a:ext cx="3379408" cy="288000"/>
          </a:xfrm>
        </p:spPr>
        <p:txBody>
          <a:bodyPr anchor="ctr"/>
          <a:lstStyle>
            <a:lvl1pPr marL="0" indent="0">
              <a:buNone/>
              <a:defRPr sz="1350" b="1" baseline="0">
                <a:solidFill>
                  <a:schemeClr val="bg1"/>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err="1" smtClean="0"/>
              <a:t>Firstname</a:t>
            </a:r>
            <a:r>
              <a:rPr lang="en-US" dirty="0" smtClean="0"/>
              <a:t> </a:t>
            </a:r>
            <a:r>
              <a:rPr lang="en-US" dirty="0" err="1" smtClean="0"/>
              <a:t>Lastname</a:t>
            </a:r>
            <a:endParaRPr lang="en-US" dirty="0" smtClean="0"/>
          </a:p>
        </p:txBody>
      </p:sp>
      <p:sp>
        <p:nvSpPr>
          <p:cNvPr id="29" name="Text Placeholder 25"/>
          <p:cNvSpPr>
            <a:spLocks noGrp="1"/>
          </p:cNvSpPr>
          <p:nvPr>
            <p:ph type="body" sz="quarter" idx="17" hasCustomPrompt="1"/>
          </p:nvPr>
        </p:nvSpPr>
        <p:spPr>
          <a:xfrm>
            <a:off x="371599" y="3291052"/>
            <a:ext cx="3379408" cy="216000"/>
          </a:xfrm>
        </p:spPr>
        <p:txBody>
          <a:bodyPr anchor="ctr"/>
          <a:lstStyle>
            <a:lvl1pPr marL="0" indent="0">
              <a:buNone/>
              <a:defRPr sz="1050" baseline="0">
                <a:solidFill>
                  <a:schemeClr val="bg1"/>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Title</a:t>
            </a:r>
          </a:p>
        </p:txBody>
      </p:sp>
      <p:sp>
        <p:nvSpPr>
          <p:cNvPr id="31" name="Text Placeholder 25"/>
          <p:cNvSpPr>
            <a:spLocks noGrp="1"/>
          </p:cNvSpPr>
          <p:nvPr>
            <p:ph type="body" sz="quarter" idx="18" hasCustomPrompt="1"/>
          </p:nvPr>
        </p:nvSpPr>
        <p:spPr>
          <a:xfrm>
            <a:off x="371599" y="3515195"/>
            <a:ext cx="3379408" cy="216000"/>
          </a:xfrm>
        </p:spPr>
        <p:txBody>
          <a:bodyPr anchor="ctr"/>
          <a:lstStyle>
            <a:lvl1pPr marL="0" indent="0">
              <a:buNone/>
              <a:defRPr sz="1050" baseline="0">
                <a:solidFill>
                  <a:schemeClr val="bg1"/>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123.456.7890</a:t>
            </a:r>
          </a:p>
        </p:txBody>
      </p:sp>
      <p:sp>
        <p:nvSpPr>
          <p:cNvPr id="32" name="Text Placeholder 25"/>
          <p:cNvSpPr>
            <a:spLocks noGrp="1"/>
          </p:cNvSpPr>
          <p:nvPr>
            <p:ph type="body" sz="quarter" idx="19" hasCustomPrompt="1"/>
          </p:nvPr>
        </p:nvSpPr>
        <p:spPr>
          <a:xfrm>
            <a:off x="371599" y="3735203"/>
            <a:ext cx="3379408" cy="216000"/>
          </a:xfrm>
        </p:spPr>
        <p:txBody>
          <a:bodyPr anchor="ctr"/>
          <a:lstStyle>
            <a:lvl1pPr marL="0" indent="0">
              <a:buNone/>
              <a:defRPr sz="1050" baseline="0">
                <a:solidFill>
                  <a:schemeClr val="bg1"/>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err="1" smtClean="0"/>
              <a:t>flastname@blg.com</a:t>
            </a:r>
            <a:endParaRPr lang="en-US" dirty="0" smtClean="0"/>
          </a:p>
        </p:txBody>
      </p:sp>
      <p:sp>
        <p:nvSpPr>
          <p:cNvPr id="33" name="Text Placeholder 25"/>
          <p:cNvSpPr>
            <a:spLocks noGrp="1"/>
          </p:cNvSpPr>
          <p:nvPr>
            <p:ph type="body" sz="quarter" idx="20" hasCustomPrompt="1"/>
          </p:nvPr>
        </p:nvSpPr>
        <p:spPr>
          <a:xfrm>
            <a:off x="371599" y="4180503"/>
            <a:ext cx="3379408" cy="288000"/>
          </a:xfrm>
        </p:spPr>
        <p:txBody>
          <a:bodyPr anchor="ctr"/>
          <a:lstStyle>
            <a:lvl1pPr marL="0" indent="0">
              <a:buNone/>
              <a:defRPr sz="1350" b="1" baseline="0">
                <a:solidFill>
                  <a:schemeClr val="bg1"/>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err="1" smtClean="0"/>
              <a:t>Firstname</a:t>
            </a:r>
            <a:r>
              <a:rPr lang="en-US" dirty="0" smtClean="0"/>
              <a:t> </a:t>
            </a:r>
            <a:r>
              <a:rPr lang="en-US" dirty="0" err="1" smtClean="0"/>
              <a:t>Lastname</a:t>
            </a:r>
            <a:endParaRPr lang="en-US" dirty="0" smtClean="0"/>
          </a:p>
        </p:txBody>
      </p:sp>
      <p:sp>
        <p:nvSpPr>
          <p:cNvPr id="34" name="Text Placeholder 25"/>
          <p:cNvSpPr>
            <a:spLocks noGrp="1"/>
          </p:cNvSpPr>
          <p:nvPr>
            <p:ph type="body" sz="quarter" idx="21" hasCustomPrompt="1"/>
          </p:nvPr>
        </p:nvSpPr>
        <p:spPr>
          <a:xfrm>
            <a:off x="371599" y="4470519"/>
            <a:ext cx="3379408" cy="216000"/>
          </a:xfrm>
        </p:spPr>
        <p:txBody>
          <a:bodyPr anchor="ctr"/>
          <a:lstStyle>
            <a:lvl1pPr marL="0" indent="0">
              <a:buNone/>
              <a:defRPr sz="1050" baseline="0">
                <a:solidFill>
                  <a:schemeClr val="bg1"/>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Title</a:t>
            </a:r>
          </a:p>
        </p:txBody>
      </p:sp>
      <p:sp>
        <p:nvSpPr>
          <p:cNvPr id="35" name="Text Placeholder 25"/>
          <p:cNvSpPr>
            <a:spLocks noGrp="1"/>
          </p:cNvSpPr>
          <p:nvPr>
            <p:ph type="body" sz="quarter" idx="22" hasCustomPrompt="1"/>
          </p:nvPr>
        </p:nvSpPr>
        <p:spPr>
          <a:xfrm>
            <a:off x="371599" y="4694662"/>
            <a:ext cx="3379408" cy="216000"/>
          </a:xfrm>
        </p:spPr>
        <p:txBody>
          <a:bodyPr anchor="ctr"/>
          <a:lstStyle>
            <a:lvl1pPr marL="0" indent="0">
              <a:buNone/>
              <a:defRPr sz="1050" baseline="0">
                <a:solidFill>
                  <a:schemeClr val="bg1"/>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123.456.7890</a:t>
            </a:r>
          </a:p>
        </p:txBody>
      </p:sp>
      <p:sp>
        <p:nvSpPr>
          <p:cNvPr id="36" name="Text Placeholder 25"/>
          <p:cNvSpPr>
            <a:spLocks noGrp="1"/>
          </p:cNvSpPr>
          <p:nvPr>
            <p:ph type="body" sz="quarter" idx="23" hasCustomPrompt="1"/>
          </p:nvPr>
        </p:nvSpPr>
        <p:spPr>
          <a:xfrm>
            <a:off x="371599" y="4914670"/>
            <a:ext cx="3379408" cy="216000"/>
          </a:xfrm>
        </p:spPr>
        <p:txBody>
          <a:bodyPr anchor="ctr"/>
          <a:lstStyle>
            <a:lvl1pPr marL="0" indent="0">
              <a:buNone/>
              <a:defRPr sz="1050" baseline="0">
                <a:solidFill>
                  <a:schemeClr val="bg1"/>
                </a:solidFill>
              </a:defRPr>
            </a:lvl1pPr>
            <a:lvl2pPr marL="243000" indent="0">
              <a:buNone/>
              <a:defRPr/>
            </a:lvl2pPr>
            <a:lvl3pPr marL="472500" indent="0">
              <a:buNone/>
              <a:defRPr/>
            </a:lvl3pPr>
            <a:lvl4pPr marL="756000" indent="0">
              <a:buNone/>
              <a:defRPr/>
            </a:lvl4pPr>
            <a:lvl5pPr marL="1026000" indent="0">
              <a:buNone/>
              <a:defRPr/>
            </a:lvl5pPr>
          </a:lstStyle>
          <a:p>
            <a:pPr lvl="0"/>
            <a:r>
              <a:rPr lang="en-US" dirty="0" err="1" smtClean="0"/>
              <a:t>flastname@blg.com</a:t>
            </a:r>
            <a:endParaRPr lang="en-US" dirty="0" smtClean="0"/>
          </a:p>
        </p:txBody>
      </p:sp>
      <p:sp>
        <p:nvSpPr>
          <p:cNvPr id="42" name="TextBox 41"/>
          <p:cNvSpPr txBox="1"/>
          <p:nvPr userDrawn="1"/>
        </p:nvSpPr>
        <p:spPr>
          <a:xfrm>
            <a:off x="376276" y="358150"/>
            <a:ext cx="3906917" cy="922909"/>
          </a:xfrm>
          <a:prstGeom prst="rect">
            <a:avLst/>
          </a:prstGeom>
          <a:noFill/>
        </p:spPr>
        <p:txBody>
          <a:bodyPr wrap="square" rtlCol="0" anchor="ctr">
            <a:noAutofit/>
          </a:bodyPr>
          <a:lstStyle/>
          <a:p>
            <a:r>
              <a:rPr lang="en-US" sz="3000" b="1" dirty="0" smtClean="0">
                <a:solidFill>
                  <a:schemeClr val="accent2"/>
                </a:solidFill>
              </a:rPr>
              <a:t>Thank You</a:t>
            </a:r>
            <a:endParaRPr lang="en-CA" sz="3000" b="1" dirty="0">
              <a:solidFill>
                <a:schemeClr val="accent2"/>
              </a:solidFill>
            </a:endParaRPr>
          </a:p>
        </p:txBody>
      </p:sp>
      <p:pic>
        <p:nvPicPr>
          <p:cNvPr id="22" name="Picture 21"/>
          <p:cNvPicPr>
            <a:picLocks noChangeAspect="1"/>
          </p:cNvPicPr>
          <p:nvPr userDrawn="1"/>
        </p:nvPicPr>
        <p:blipFill>
          <a:blip r:embed="rId2"/>
          <a:stretch>
            <a:fillRect/>
          </a:stretch>
        </p:blipFill>
        <p:spPr>
          <a:xfrm>
            <a:off x="4161505" y="0"/>
            <a:ext cx="4982495" cy="6489700"/>
          </a:xfrm>
          <a:prstGeom prst="rect">
            <a:avLst/>
          </a:prstGeom>
        </p:spPr>
      </p:pic>
      <p:pic>
        <p:nvPicPr>
          <p:cNvPr id="23" name="Picture 22"/>
          <p:cNvPicPr>
            <a:picLocks noChangeAspect="1"/>
          </p:cNvPicPr>
          <p:nvPr userDrawn="1"/>
        </p:nvPicPr>
        <p:blipFill>
          <a:blip r:embed="rId3"/>
          <a:stretch>
            <a:fillRect/>
          </a:stretch>
        </p:blipFill>
        <p:spPr>
          <a:xfrm>
            <a:off x="7402285" y="5540214"/>
            <a:ext cx="1382939" cy="524879"/>
          </a:xfrm>
          <a:prstGeom prst="rect">
            <a:avLst/>
          </a:prstGeom>
        </p:spPr>
      </p:pic>
      <p:sp>
        <p:nvSpPr>
          <p:cNvPr id="24" name="Picture Placeholder 14"/>
          <p:cNvSpPr>
            <a:spLocks noGrp="1"/>
          </p:cNvSpPr>
          <p:nvPr>
            <p:ph type="pic" sz="quarter" idx="11"/>
          </p:nvPr>
        </p:nvSpPr>
        <p:spPr>
          <a:xfrm>
            <a:off x="5500800" y="0"/>
            <a:ext cx="3643200" cy="5119200"/>
          </a:xfrm>
          <a:custGeom>
            <a:avLst/>
            <a:gdLst>
              <a:gd name="connsiteX0" fmla="*/ 0 w 4694898"/>
              <a:gd name="connsiteY0" fmla="*/ 0 h 4804567"/>
              <a:gd name="connsiteX1" fmla="*/ 4694898 w 4694898"/>
              <a:gd name="connsiteY1" fmla="*/ 0 h 4804567"/>
              <a:gd name="connsiteX2" fmla="*/ 4694898 w 4694898"/>
              <a:gd name="connsiteY2" fmla="*/ 4804567 h 4804567"/>
              <a:gd name="connsiteX3" fmla="*/ 2186273 w 4694898"/>
              <a:gd name="connsiteY3" fmla="*/ 4804567 h 4804567"/>
              <a:gd name="connsiteX4" fmla="*/ 0 w 4694898"/>
              <a:gd name="connsiteY4" fmla="*/ 2618294 h 4804567"/>
              <a:gd name="connsiteX0" fmla="*/ 0 w 4694898"/>
              <a:gd name="connsiteY0" fmla="*/ 19993 h 4824560"/>
              <a:gd name="connsiteX1" fmla="*/ 3451023 w 4694898"/>
              <a:gd name="connsiteY1" fmla="*/ 0 h 4824560"/>
              <a:gd name="connsiteX2" fmla="*/ 4694898 w 4694898"/>
              <a:gd name="connsiteY2" fmla="*/ 4824560 h 4824560"/>
              <a:gd name="connsiteX3" fmla="*/ 2186273 w 4694898"/>
              <a:gd name="connsiteY3" fmla="*/ 4824560 h 4824560"/>
              <a:gd name="connsiteX4" fmla="*/ 0 w 4694898"/>
              <a:gd name="connsiteY4" fmla="*/ 2638287 h 4824560"/>
              <a:gd name="connsiteX5" fmla="*/ 0 w 4694898"/>
              <a:gd name="connsiteY5" fmla="*/ 19993 h 4824560"/>
              <a:gd name="connsiteX0" fmla="*/ 0 w 3451023"/>
              <a:gd name="connsiteY0" fmla="*/ 19993 h 4824560"/>
              <a:gd name="connsiteX1" fmla="*/ 3451023 w 3451023"/>
              <a:gd name="connsiteY1" fmla="*/ 0 h 4824560"/>
              <a:gd name="connsiteX2" fmla="*/ 3451023 w 3451023"/>
              <a:gd name="connsiteY2" fmla="*/ 4824560 h 4824560"/>
              <a:gd name="connsiteX3" fmla="*/ 2186273 w 3451023"/>
              <a:gd name="connsiteY3" fmla="*/ 4824560 h 4824560"/>
              <a:gd name="connsiteX4" fmla="*/ 0 w 3451023"/>
              <a:gd name="connsiteY4" fmla="*/ 2638287 h 4824560"/>
              <a:gd name="connsiteX5" fmla="*/ 0 w 3451023"/>
              <a:gd name="connsiteY5" fmla="*/ 19993 h 4824560"/>
              <a:gd name="connsiteX0" fmla="*/ 0 w 3451023"/>
              <a:gd name="connsiteY0" fmla="*/ 0 h 4804567"/>
              <a:gd name="connsiteX1" fmla="*/ 3441072 w 3451023"/>
              <a:gd name="connsiteY1" fmla="*/ 0 h 4804567"/>
              <a:gd name="connsiteX2" fmla="*/ 3451023 w 3451023"/>
              <a:gd name="connsiteY2" fmla="*/ 4804567 h 4804567"/>
              <a:gd name="connsiteX3" fmla="*/ 2186273 w 3451023"/>
              <a:gd name="connsiteY3" fmla="*/ 4804567 h 4804567"/>
              <a:gd name="connsiteX4" fmla="*/ 0 w 3451023"/>
              <a:gd name="connsiteY4" fmla="*/ 2618294 h 4804567"/>
              <a:gd name="connsiteX5" fmla="*/ 0 w 3451023"/>
              <a:gd name="connsiteY5" fmla="*/ 0 h 4804567"/>
              <a:gd name="connsiteX0" fmla="*/ 0 w 3441072"/>
              <a:gd name="connsiteY0" fmla="*/ 0 h 4808442"/>
              <a:gd name="connsiteX1" fmla="*/ 3441072 w 3441072"/>
              <a:gd name="connsiteY1" fmla="*/ 0 h 4808442"/>
              <a:gd name="connsiteX2" fmla="*/ 3412457 w 3441072"/>
              <a:gd name="connsiteY2" fmla="*/ 4808442 h 4808442"/>
              <a:gd name="connsiteX3" fmla="*/ 2186273 w 3441072"/>
              <a:gd name="connsiteY3" fmla="*/ 4804567 h 4808442"/>
              <a:gd name="connsiteX4" fmla="*/ 0 w 3441072"/>
              <a:gd name="connsiteY4" fmla="*/ 2618294 h 4808442"/>
              <a:gd name="connsiteX5" fmla="*/ 0 w 3441072"/>
              <a:gd name="connsiteY5" fmla="*/ 0 h 4808442"/>
              <a:gd name="connsiteX0" fmla="*/ 0 w 3443310"/>
              <a:gd name="connsiteY0" fmla="*/ 0 h 4812316"/>
              <a:gd name="connsiteX1" fmla="*/ 3441072 w 3443310"/>
              <a:gd name="connsiteY1" fmla="*/ 0 h 4812316"/>
              <a:gd name="connsiteX2" fmla="*/ 3443310 w 3443310"/>
              <a:gd name="connsiteY2" fmla="*/ 4812316 h 4812316"/>
              <a:gd name="connsiteX3" fmla="*/ 2186273 w 3443310"/>
              <a:gd name="connsiteY3" fmla="*/ 4804567 h 4812316"/>
              <a:gd name="connsiteX4" fmla="*/ 0 w 3443310"/>
              <a:gd name="connsiteY4" fmla="*/ 2618294 h 4812316"/>
              <a:gd name="connsiteX5" fmla="*/ 0 w 3443310"/>
              <a:gd name="connsiteY5" fmla="*/ 0 h 4812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43310" h="4812316">
                <a:moveTo>
                  <a:pt x="0" y="0"/>
                </a:moveTo>
                <a:lnTo>
                  <a:pt x="3441072" y="0"/>
                </a:lnTo>
                <a:lnTo>
                  <a:pt x="3443310" y="4812316"/>
                </a:lnTo>
                <a:lnTo>
                  <a:pt x="2186273" y="4804567"/>
                </a:lnTo>
                <a:cubicBezTo>
                  <a:pt x="978828" y="4804567"/>
                  <a:pt x="0" y="3825740"/>
                  <a:pt x="0" y="2618294"/>
                </a:cubicBezTo>
                <a:lnTo>
                  <a:pt x="0" y="0"/>
                </a:lnTo>
                <a:close/>
              </a:path>
            </a:pathLst>
          </a:custGeom>
          <a:noFill/>
        </p:spPr>
        <p:txBody>
          <a:bodyPr wrap="square" anchor="ctr">
            <a:noAutofit/>
          </a:bodyPr>
          <a:lstStyle>
            <a:lvl1pPr marL="0" indent="0" algn="ctr">
              <a:buNone/>
              <a:defRPr>
                <a:solidFill>
                  <a:schemeClr val="bg1"/>
                </a:solidFill>
              </a:defRPr>
            </a:lvl1pPr>
          </a:lstStyle>
          <a:p>
            <a:r>
              <a:rPr lang="en-US" smtClean="0"/>
              <a:t>Click icon to add picture</a:t>
            </a:r>
            <a:endParaRPr lang="en-CA" dirty="0"/>
          </a:p>
        </p:txBody>
      </p:sp>
    </p:spTree>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33.xml><?xml version="1.0" encoding="utf-8"?>
<p:sldLayout xmlns:p14="http://schemas.microsoft.com/office/powerpoint/2010/main"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2434882650"/>
      </p:ext>
    </p:extLst>
  </p:cSld>
  <p:clrMapOvr>
    <a:masterClrMapping/>
  </p:clrMapOvr>
</p:sldLayout>
</file>

<file path=ppt/slideLayouts/slideLayout4.xml><?xml version="1.0" encoding="utf-8"?>
<p:sldLayout xmlns:mc="http://schemas.openxmlformats.org/markup-compatibility/2006" xmlns:p14="http://schemas.microsoft.com/office/powerpoint/2010/main" xmlns:a="http://schemas.openxmlformats.org/drawingml/2006/main" xmlns:r="http://schemas.openxmlformats.org/officeDocument/2006/relationships" xmlns:p="http://schemas.openxmlformats.org/presentationml/2006/main" preserve="1" userDrawn="1">
  <p:cSld name="Presenter - Single">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355993" y="195256"/>
            <a:ext cx="7015354" cy="1013800"/>
          </a:xfrm>
          <a:prstGeom prst="rect">
            <a:avLst/>
          </a:prstGeom>
        </p:spPr>
        <p:txBody>
          <a:bodyPr anchor="ctr" anchorCtr="0"/>
          <a:lstStyle>
            <a:lvl1pPr>
              <a:defRPr sz="3000" b="1" i="0" baseline="0">
                <a:solidFill>
                  <a:schemeClr val="accent1"/>
                </a:solidFill>
              </a:defRPr>
            </a:lvl1pPr>
          </a:lstStyle>
          <a:p>
            <a:r>
              <a:rPr lang="en-US" dirty="0" smtClean="0"/>
              <a:t>Click to edit title</a:t>
            </a:r>
            <a:endParaRPr lang="en-US" dirty="0"/>
          </a:p>
        </p:txBody>
      </p:sp>
      <p:sp>
        <p:nvSpPr>
          <p:cNvPr id="12" name="Picture Placeholder 11"/>
          <p:cNvSpPr>
            <a:spLocks noGrp="1"/>
          </p:cNvSpPr>
          <p:nvPr>
            <p:ph type="pic" sz="quarter" idx="10"/>
          </p:nvPr>
        </p:nvSpPr>
        <p:spPr>
          <a:xfrm>
            <a:off x="449341" y="1425001"/>
            <a:ext cx="1770076" cy="2161577"/>
          </a:xfrm>
          <a:custGeom>
            <a:avLst/>
            <a:gdLst>
              <a:gd name="connsiteX0" fmla="*/ 0 w 2111022"/>
              <a:gd name="connsiteY0" fmla="*/ 0 h 2505427"/>
              <a:gd name="connsiteX1" fmla="*/ 2111022 w 2111022"/>
              <a:gd name="connsiteY1" fmla="*/ 0 h 2505427"/>
              <a:gd name="connsiteX2" fmla="*/ 2111022 w 2111022"/>
              <a:gd name="connsiteY2" fmla="*/ 2153583 h 2505427"/>
              <a:gd name="connsiteX3" fmla="*/ 1759178 w 2111022"/>
              <a:gd name="connsiteY3" fmla="*/ 2505427 h 2505427"/>
              <a:gd name="connsiteX4" fmla="*/ 0 w 2111022"/>
              <a:gd name="connsiteY4" fmla="*/ 2505427 h 25054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022" h="2505427">
                <a:moveTo>
                  <a:pt x="0" y="0"/>
                </a:moveTo>
                <a:lnTo>
                  <a:pt x="2111022" y="0"/>
                </a:lnTo>
                <a:lnTo>
                  <a:pt x="2111022" y="2153583"/>
                </a:lnTo>
                <a:cubicBezTo>
                  <a:pt x="2111022" y="2347901"/>
                  <a:pt x="1953496" y="2505427"/>
                  <a:pt x="1759178" y="2505427"/>
                </a:cubicBezTo>
                <a:lnTo>
                  <a:pt x="0" y="2505427"/>
                </a:lnTo>
                <a:close/>
              </a:path>
            </a:pathLst>
          </a:custGeom>
          <a:noFill/>
        </p:spPr>
        <p:txBody>
          <a:bodyPr wrap="square">
            <a:noAutofit/>
          </a:bodyPr>
          <a:lstStyle>
            <a:lvl1pPr marL="0" indent="0">
              <a:buNone/>
              <a:defRPr/>
            </a:lvl1pPr>
          </a:lstStyle>
          <a:p>
            <a:r>
              <a:rPr lang="en-US" smtClean="0"/>
              <a:t>Click icon to add picture</a:t>
            </a:r>
            <a:endParaRPr lang="en-CA" dirty="0"/>
          </a:p>
        </p:txBody>
      </p:sp>
      <p:sp>
        <p:nvSpPr>
          <p:cNvPr id="17" name="Content Placeholder 2"/>
          <p:cNvSpPr>
            <a:spLocks noGrp="1"/>
          </p:cNvSpPr>
          <p:nvPr>
            <p:ph idx="1"/>
          </p:nvPr>
        </p:nvSpPr>
        <p:spPr>
          <a:xfrm>
            <a:off x="2325995" y="2104429"/>
            <a:ext cx="2925373" cy="4169371"/>
          </a:xfrm>
        </p:spPr>
        <p:txBody>
          <a:bodyPr/>
          <a:lstStyle>
            <a:lvl1pPr marL="0" indent="0">
              <a:buFont typeface="Courier New" charset="0"/>
              <a:buNone/>
              <a:defRPr sz="1200">
                <a:solidFill>
                  <a:schemeClr val="tx2"/>
                </a:solidFill>
              </a:defRPr>
            </a:lvl1pPr>
            <a:lvl2pPr marL="243000" indent="0">
              <a:buFont typeface="Arial" charset="0"/>
              <a:buNone/>
              <a:defRPr sz="1200"/>
            </a:lvl2pPr>
            <a:lvl3pPr marL="472500" indent="0">
              <a:buFont typeface="Arial" charset="0"/>
              <a:buNone/>
              <a:defRPr sz="1050"/>
            </a:lvl3pPr>
            <a:lvl4pPr marL="756000" indent="0">
              <a:buFont typeface="Arial" charset="0"/>
              <a:buNone/>
              <a:defRPr sz="900"/>
            </a:lvl4pPr>
            <a:lvl5pPr marL="1026000" indent="0">
              <a:buFont typeface="Arial" charset="0"/>
              <a:buNone/>
              <a:defRPr sz="900"/>
            </a:lvl5pPr>
          </a:lstStyle>
          <a:p>
            <a:pPr lvl="0"/>
            <a:r>
              <a:rPr lang="en-US" smtClean="0"/>
              <a:t>Click to edit Master text styles</a:t>
            </a:r>
          </a:p>
        </p:txBody>
      </p:sp>
      <p:sp>
        <p:nvSpPr>
          <p:cNvPr id="19" name="Text Placeholder 5"/>
          <p:cNvSpPr>
            <a:spLocks noGrp="1"/>
          </p:cNvSpPr>
          <p:nvPr>
            <p:ph type="body" sz="quarter" idx="11" hasCustomPrompt="1"/>
          </p:nvPr>
        </p:nvSpPr>
        <p:spPr>
          <a:xfrm>
            <a:off x="2325995" y="1309319"/>
            <a:ext cx="2925474" cy="432000"/>
          </a:xfrm>
        </p:spPr>
        <p:txBody>
          <a:bodyPr anchor="ctr" anchorCtr="0"/>
          <a:lstStyle>
            <a:lvl1pPr marL="0" indent="0">
              <a:buNone/>
              <a:defRPr b="1" baseline="0">
                <a:solidFill>
                  <a:srgbClr val="3095B4"/>
                </a:solidFill>
              </a:defRPr>
            </a:lvl1pPr>
          </a:lstStyle>
          <a:p>
            <a:pPr lvl="0"/>
            <a:r>
              <a:rPr lang="en-US" dirty="0" smtClean="0"/>
              <a:t>Presenter Name</a:t>
            </a:r>
            <a:endParaRPr lang="en-CA" dirty="0"/>
          </a:p>
        </p:txBody>
      </p:sp>
      <p:sp>
        <p:nvSpPr>
          <p:cNvPr id="20" name="Text Placeholder 5"/>
          <p:cNvSpPr>
            <a:spLocks noGrp="1"/>
          </p:cNvSpPr>
          <p:nvPr>
            <p:ph type="body" sz="quarter" idx="12" hasCustomPrompt="1"/>
          </p:nvPr>
        </p:nvSpPr>
        <p:spPr>
          <a:xfrm>
            <a:off x="2325995" y="1760874"/>
            <a:ext cx="2925474" cy="324000"/>
          </a:xfrm>
        </p:spPr>
        <p:txBody>
          <a:bodyPr anchor="ctr" anchorCtr="0"/>
          <a:lstStyle>
            <a:lvl1pPr marL="0" indent="0">
              <a:buNone/>
              <a:defRPr sz="1400" b="1" baseline="0">
                <a:solidFill>
                  <a:schemeClr val="accent3"/>
                </a:solidFill>
              </a:defRPr>
            </a:lvl1pPr>
          </a:lstStyle>
          <a:p>
            <a:pPr lvl="0"/>
            <a:r>
              <a:rPr lang="en-US" dirty="0" smtClean="0"/>
              <a:t>Presenter Title</a:t>
            </a:r>
            <a:endParaRPr lang="en-CA" dirty="0"/>
          </a:p>
        </p:txBody>
      </p:sp>
      <p:sp>
        <p:nvSpPr>
          <p:cNvPr id="23" name="Text Placeholder 5"/>
          <p:cNvSpPr>
            <a:spLocks noGrp="1"/>
          </p:cNvSpPr>
          <p:nvPr>
            <p:ph type="body" sz="quarter" idx="18" hasCustomPrompt="1"/>
          </p:nvPr>
        </p:nvSpPr>
        <p:spPr>
          <a:xfrm>
            <a:off x="5558202" y="1719203"/>
            <a:ext cx="2925373" cy="324000"/>
          </a:xfrm>
        </p:spPr>
        <p:txBody>
          <a:bodyPr anchor="ctr" anchorCtr="0"/>
          <a:lstStyle>
            <a:lvl1pPr marL="0" indent="0">
              <a:buNone/>
              <a:defRPr sz="1500" b="1" baseline="0">
                <a:solidFill>
                  <a:schemeClr val="accent1"/>
                </a:solidFill>
              </a:defRPr>
            </a:lvl1pPr>
          </a:lstStyle>
          <a:p>
            <a:pPr lvl="0"/>
            <a:r>
              <a:rPr lang="en-US" dirty="0" smtClean="0"/>
              <a:t>Practice Areas / Education</a:t>
            </a:r>
            <a:endParaRPr lang="en-CA" dirty="0"/>
          </a:p>
        </p:txBody>
      </p:sp>
      <p:sp>
        <p:nvSpPr>
          <p:cNvPr id="24" name="Text Placeholder 5"/>
          <p:cNvSpPr>
            <a:spLocks noGrp="1"/>
          </p:cNvSpPr>
          <p:nvPr>
            <p:ph type="body" sz="quarter" idx="19" hasCustomPrompt="1"/>
          </p:nvPr>
        </p:nvSpPr>
        <p:spPr>
          <a:xfrm>
            <a:off x="5558202" y="4020771"/>
            <a:ext cx="2925373" cy="324000"/>
          </a:xfrm>
        </p:spPr>
        <p:txBody>
          <a:bodyPr anchor="ctr" anchorCtr="0"/>
          <a:lstStyle>
            <a:lvl1pPr marL="0" indent="0">
              <a:buNone/>
              <a:defRPr sz="1500" b="1" baseline="0">
                <a:solidFill>
                  <a:schemeClr val="accent1"/>
                </a:solidFill>
              </a:defRPr>
            </a:lvl1pPr>
          </a:lstStyle>
          <a:p>
            <a:pPr lvl="0"/>
            <a:r>
              <a:rPr lang="en-US" dirty="0" smtClean="0"/>
              <a:t>Community/Rankings</a:t>
            </a:r>
            <a:endParaRPr lang="en-CA" dirty="0"/>
          </a:p>
        </p:txBody>
      </p:sp>
      <p:sp>
        <p:nvSpPr>
          <p:cNvPr id="15" name="Slide Number Placeholder 3"/>
          <p:cNvSpPr>
            <a:spLocks noGrp="1"/>
          </p:cNvSpPr>
          <p:nvPr>
            <p:ph type="sldNum" sz="quarter" idx="4"/>
          </p:nvPr>
        </p:nvSpPr>
        <p:spPr>
          <a:xfrm>
            <a:off x="1" y="6273801"/>
            <a:ext cx="446049" cy="591479"/>
          </a:xfrm>
          <a:prstGeom prst="rect">
            <a:avLst/>
          </a:prstGeom>
        </p:spPr>
        <p:txBody>
          <a:bodyPr vert="horz" lIns="91440" tIns="45720" rIns="91440" bIns="45720" rtlCol="0" anchor="ctr"/>
          <a:lstStyle>
            <a:lvl1pPr algn="ctr">
              <a:defRPr sz="750" i="0">
                <a:solidFill>
                  <a:schemeClr val="tx1">
                    <a:tint val="75000"/>
                  </a:schemeClr>
                </a:solidFill>
              </a:defRPr>
            </a:lvl1pPr>
          </a:lstStyle>
          <a:p>
            <a:fld id="{7ED523C7-19E8-B540-9857-8D49DD13762D}" type="slidenum">
              <a:rPr lang="en-CA" smtClean="0"/>
              <a:pPr/>
              <a:t>‹#›</a:t>
            </a:fld>
            <a:endParaRPr lang="en-CA" dirty="0"/>
          </a:p>
        </p:txBody>
      </p:sp>
      <p:sp>
        <p:nvSpPr>
          <p:cNvPr id="3" name="Text Placeholder 2"/>
          <p:cNvSpPr>
            <a:spLocks noGrp="1"/>
          </p:cNvSpPr>
          <p:nvPr>
            <p:ph type="body" sz="quarter" idx="20"/>
          </p:nvPr>
        </p:nvSpPr>
        <p:spPr>
          <a:xfrm>
            <a:off x="5557838" y="4344772"/>
            <a:ext cx="3145631" cy="1929029"/>
          </a:xfrm>
        </p:spPr>
        <p:txBody>
          <a:bodyPr/>
          <a:lstStyle>
            <a:lvl1pPr>
              <a:defRPr sz="1050"/>
            </a:lvl1pPr>
            <a:lvl2pPr>
              <a:defRPr sz="1000"/>
            </a:lvl2pPr>
            <a:lvl3pPr>
              <a:defRPr sz="900"/>
            </a:lvl3pPr>
            <a:lvl4pPr>
              <a:defRPr sz="900"/>
            </a:lvl4pPr>
            <a:lvl5pPr>
              <a:defRPr sz="9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21" name="Text Placeholder 2"/>
          <p:cNvSpPr>
            <a:spLocks noGrp="1"/>
          </p:cNvSpPr>
          <p:nvPr>
            <p:ph type="body" sz="quarter" idx="21"/>
          </p:nvPr>
        </p:nvSpPr>
        <p:spPr>
          <a:xfrm>
            <a:off x="5557838" y="2043204"/>
            <a:ext cx="3145631" cy="1719203"/>
          </a:xfrm>
        </p:spPr>
        <p:txBody>
          <a:bodyPr/>
          <a:lstStyle>
            <a:lvl1pPr>
              <a:defRPr sz="1050"/>
            </a:lvl1pPr>
            <a:lvl2pPr>
              <a:defRPr sz="1050"/>
            </a:lvl2pPr>
            <a:lvl3pPr>
              <a:defRPr sz="1000"/>
            </a:lvl3pPr>
            <a:lvl4pPr>
              <a:defRPr sz="1000"/>
            </a:lvl4pPr>
            <a:lvl5pPr>
              <a:defRPr sz="1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pic>
        <p:nvPicPr>
          <p:cNvPr id="18" name="Picture 17"/>
          <p:cNvPicPr>
            <a:picLocks noChangeAspect="1"/>
          </p:cNvPicPr>
          <p:nvPr userDrawn="1"/>
        </p:nvPicPr>
        <p:blipFill>
          <a:blip r:embed="rId2"/>
          <a:stretch>
            <a:fillRect/>
          </a:stretch>
        </p:blipFill>
        <p:spPr>
          <a:xfrm>
            <a:off x="7628937" y="0"/>
            <a:ext cx="1515063" cy="1548000"/>
          </a:xfrm>
          <a:prstGeom prst="rect">
            <a:avLst/>
          </a:prstGeom>
        </p:spPr>
      </p:pic>
      <p:sp>
        <p:nvSpPr>
          <p:cNvPr id="2" name="Footer Placeholder 1"/>
          <p:cNvSpPr>
            <a:spLocks noGrp="1"/>
          </p:cNvSpPr>
          <p:nvPr>
            <p:ph type="ftr" sz="quarter" idx="22"/>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p:transition>
        <p:cut/>
      </p:transition>
    </mc:Fallback>
  </mc:AlternateContent>
  <p:timing>
    <p:tnLst>
      <p:par>
        <p:cTn id="1" dur="indefinite" restart="never" nodeType="tmRoot"/>
      </p:par>
    </p:tnLst>
  </p:timing>
</p:sldLayout>
</file>

<file path=ppt/slideLayouts/slideLayout5.xml><?xml version="1.0" encoding="utf-8"?>
<p:sldLayout xmlns:mc="http://schemas.openxmlformats.org/markup-compatibility/2006" xmlns:p14="http://schemas.microsoft.com/office/powerpoint/2010/main" xmlns:a="http://schemas.openxmlformats.org/drawingml/2006/main" xmlns:r="http://schemas.openxmlformats.org/officeDocument/2006/relationships" xmlns:p="http://schemas.openxmlformats.org/presentationml/2006/main" preserve="1" userDrawn="1">
  <p:cSld name="Presenter - Double">
    <p:spTree>
      <p:nvGrpSpPr>
        <p:cNvPr id="1" name=""/>
        <p:cNvGrpSpPr/>
        <p:nvPr/>
      </p:nvGrpSpPr>
      <p:grpSpPr>
        <a:xfrm>
          <a:off x="0" y="0"/>
          <a:ext cx="0" cy="0"/>
          <a:chOff x="0" y="0"/>
          <a:chExt cx="0" cy="0"/>
        </a:xfrm>
      </p:grpSpPr>
      <p:sp>
        <p:nvSpPr>
          <p:cNvPr id="30" name="Content Placeholder 2"/>
          <p:cNvSpPr>
            <a:spLocks noGrp="1"/>
          </p:cNvSpPr>
          <p:nvPr>
            <p:ph idx="1"/>
          </p:nvPr>
        </p:nvSpPr>
        <p:spPr>
          <a:xfrm>
            <a:off x="2178075" y="2104429"/>
            <a:ext cx="1975734" cy="4169371"/>
          </a:xfrm>
        </p:spPr>
        <p:txBody>
          <a:bodyPr/>
          <a:lstStyle>
            <a:lvl1pPr marL="0" indent="0">
              <a:buFont typeface="Courier New" charset="0"/>
              <a:buNone/>
              <a:defRPr sz="1000">
                <a:solidFill>
                  <a:schemeClr val="tx2"/>
                </a:solidFill>
              </a:defRPr>
            </a:lvl1pPr>
            <a:lvl2pPr marL="243000" indent="0">
              <a:buFont typeface="Arial" charset="0"/>
              <a:buNone/>
              <a:defRPr sz="1200"/>
            </a:lvl2pPr>
            <a:lvl3pPr marL="472500" indent="0">
              <a:buFont typeface="Arial" charset="0"/>
              <a:buNone/>
              <a:defRPr sz="1050"/>
            </a:lvl3pPr>
            <a:lvl4pPr marL="756000" indent="0">
              <a:buFont typeface="Arial" charset="0"/>
              <a:buNone/>
              <a:defRPr sz="900"/>
            </a:lvl4pPr>
            <a:lvl5pPr marL="1026000" indent="0">
              <a:buFont typeface="Arial" charset="0"/>
              <a:buNone/>
              <a:defRPr sz="900"/>
            </a:lvl5pPr>
          </a:lstStyle>
          <a:p>
            <a:pPr lvl="0"/>
            <a:r>
              <a:rPr lang="en-US" smtClean="0"/>
              <a:t>Click to edit Master text styles</a:t>
            </a:r>
          </a:p>
        </p:txBody>
      </p:sp>
      <p:sp>
        <p:nvSpPr>
          <p:cNvPr id="31" name="Text Placeholder 5"/>
          <p:cNvSpPr>
            <a:spLocks noGrp="1"/>
          </p:cNvSpPr>
          <p:nvPr>
            <p:ph type="body" sz="quarter" idx="11" hasCustomPrompt="1"/>
          </p:nvPr>
        </p:nvSpPr>
        <p:spPr>
          <a:xfrm>
            <a:off x="2178075" y="1309319"/>
            <a:ext cx="1975802" cy="432000"/>
          </a:xfrm>
        </p:spPr>
        <p:txBody>
          <a:bodyPr anchor="ctr" anchorCtr="0"/>
          <a:lstStyle>
            <a:lvl1pPr marL="0" indent="0">
              <a:buNone/>
              <a:defRPr sz="1500" b="1" baseline="0">
                <a:solidFill>
                  <a:schemeClr val="accent2"/>
                </a:solidFill>
              </a:defRPr>
            </a:lvl1pPr>
          </a:lstStyle>
          <a:p>
            <a:pPr lvl="0"/>
            <a:r>
              <a:rPr lang="en-US" dirty="0" smtClean="0"/>
              <a:t>Presenter Name</a:t>
            </a:r>
            <a:endParaRPr lang="en-CA" dirty="0"/>
          </a:p>
        </p:txBody>
      </p:sp>
      <p:sp>
        <p:nvSpPr>
          <p:cNvPr id="32" name="Text Placeholder 5"/>
          <p:cNvSpPr>
            <a:spLocks noGrp="1"/>
          </p:cNvSpPr>
          <p:nvPr>
            <p:ph type="body" sz="quarter" idx="12" hasCustomPrompt="1"/>
          </p:nvPr>
        </p:nvSpPr>
        <p:spPr>
          <a:xfrm>
            <a:off x="2178075" y="1760874"/>
            <a:ext cx="1975802" cy="324000"/>
          </a:xfrm>
        </p:spPr>
        <p:txBody>
          <a:bodyPr anchor="ctr" anchorCtr="0"/>
          <a:lstStyle>
            <a:lvl1pPr marL="0" indent="0">
              <a:buNone/>
              <a:defRPr sz="1200" b="1" baseline="0">
                <a:solidFill>
                  <a:schemeClr val="tx2"/>
                </a:solidFill>
              </a:defRPr>
            </a:lvl1pPr>
          </a:lstStyle>
          <a:p>
            <a:pPr lvl="0"/>
            <a:r>
              <a:rPr lang="en-US" dirty="0" smtClean="0"/>
              <a:t>Presenter Title</a:t>
            </a:r>
            <a:endParaRPr lang="en-CA" dirty="0"/>
          </a:p>
        </p:txBody>
      </p:sp>
      <p:sp>
        <p:nvSpPr>
          <p:cNvPr id="34" name="Text Placeholder 5"/>
          <p:cNvSpPr>
            <a:spLocks noGrp="1"/>
          </p:cNvSpPr>
          <p:nvPr>
            <p:ph type="body" sz="quarter" idx="18" hasCustomPrompt="1"/>
          </p:nvPr>
        </p:nvSpPr>
        <p:spPr>
          <a:xfrm>
            <a:off x="446050" y="3567999"/>
            <a:ext cx="1586558" cy="324000"/>
          </a:xfrm>
        </p:spPr>
        <p:txBody>
          <a:bodyPr anchor="ctr" anchorCtr="0"/>
          <a:lstStyle>
            <a:lvl1pPr marL="0" indent="0">
              <a:buNone/>
              <a:defRPr sz="1050" b="1" baseline="0">
                <a:solidFill>
                  <a:schemeClr val="accent1"/>
                </a:solidFill>
              </a:defRPr>
            </a:lvl1pPr>
          </a:lstStyle>
          <a:p>
            <a:pPr lvl="0"/>
            <a:r>
              <a:rPr lang="en-US" dirty="0" smtClean="0"/>
              <a:t>Education / Practice </a:t>
            </a:r>
            <a:r>
              <a:rPr lang="en-US" dirty="0" err="1" smtClean="0"/>
              <a:t>etc</a:t>
            </a:r>
            <a:r>
              <a:rPr lang="en-US" dirty="0" smtClean="0"/>
              <a:t> </a:t>
            </a:r>
            <a:endParaRPr lang="en-CA" dirty="0"/>
          </a:p>
        </p:txBody>
      </p:sp>
      <p:sp>
        <p:nvSpPr>
          <p:cNvPr id="35" name="Title 1"/>
          <p:cNvSpPr>
            <a:spLocks noGrp="1"/>
          </p:cNvSpPr>
          <p:nvPr>
            <p:ph type="title" hasCustomPrompt="1"/>
          </p:nvPr>
        </p:nvSpPr>
        <p:spPr>
          <a:xfrm>
            <a:off x="356400" y="195256"/>
            <a:ext cx="7030989" cy="1013800"/>
          </a:xfrm>
          <a:prstGeom prst="rect">
            <a:avLst/>
          </a:prstGeom>
        </p:spPr>
        <p:txBody>
          <a:bodyPr anchor="ctr" anchorCtr="0"/>
          <a:lstStyle>
            <a:lvl1pPr>
              <a:defRPr sz="3000" b="1" i="0" baseline="0">
                <a:solidFill>
                  <a:schemeClr val="accent1"/>
                </a:solidFill>
              </a:defRPr>
            </a:lvl1pPr>
          </a:lstStyle>
          <a:p>
            <a:r>
              <a:rPr lang="en-US" dirty="0" smtClean="0"/>
              <a:t>Click to edit title</a:t>
            </a:r>
            <a:endParaRPr lang="en-US" dirty="0"/>
          </a:p>
        </p:txBody>
      </p:sp>
      <p:sp>
        <p:nvSpPr>
          <p:cNvPr id="44" name="Content Placeholder 2"/>
          <p:cNvSpPr>
            <a:spLocks noGrp="1"/>
          </p:cNvSpPr>
          <p:nvPr>
            <p:ph idx="20"/>
          </p:nvPr>
        </p:nvSpPr>
        <p:spPr>
          <a:xfrm>
            <a:off x="6033754" y="2104429"/>
            <a:ext cx="1975734" cy="4169370"/>
          </a:xfrm>
        </p:spPr>
        <p:txBody>
          <a:bodyPr/>
          <a:lstStyle>
            <a:lvl1pPr marL="0" indent="0">
              <a:buFont typeface="Courier New" charset="0"/>
              <a:buNone/>
              <a:defRPr sz="1000">
                <a:solidFill>
                  <a:schemeClr val="tx2"/>
                </a:solidFill>
              </a:defRPr>
            </a:lvl1pPr>
            <a:lvl2pPr marL="243000" indent="0">
              <a:buFont typeface="Arial" charset="0"/>
              <a:buNone/>
              <a:defRPr sz="1200"/>
            </a:lvl2pPr>
            <a:lvl3pPr marL="472500" indent="0">
              <a:buFont typeface="Arial" charset="0"/>
              <a:buNone/>
              <a:defRPr sz="1050"/>
            </a:lvl3pPr>
            <a:lvl4pPr marL="756000" indent="0">
              <a:buFont typeface="Arial" charset="0"/>
              <a:buNone/>
              <a:defRPr sz="900"/>
            </a:lvl4pPr>
            <a:lvl5pPr marL="1026000" indent="0">
              <a:buFont typeface="Arial" charset="0"/>
              <a:buNone/>
              <a:defRPr sz="900"/>
            </a:lvl5pPr>
          </a:lstStyle>
          <a:p>
            <a:pPr lvl="0"/>
            <a:r>
              <a:rPr lang="en-US" smtClean="0"/>
              <a:t>Click to edit Master text styles</a:t>
            </a:r>
          </a:p>
        </p:txBody>
      </p:sp>
      <p:sp>
        <p:nvSpPr>
          <p:cNvPr id="45" name="Text Placeholder 5"/>
          <p:cNvSpPr>
            <a:spLocks noGrp="1"/>
          </p:cNvSpPr>
          <p:nvPr>
            <p:ph type="body" sz="quarter" idx="21" hasCustomPrompt="1"/>
          </p:nvPr>
        </p:nvSpPr>
        <p:spPr>
          <a:xfrm>
            <a:off x="6033754" y="1309319"/>
            <a:ext cx="1975802" cy="432000"/>
          </a:xfrm>
        </p:spPr>
        <p:txBody>
          <a:bodyPr anchor="ctr" anchorCtr="0"/>
          <a:lstStyle>
            <a:lvl1pPr marL="0" indent="0">
              <a:buNone/>
              <a:defRPr sz="1500" b="1" baseline="0">
                <a:solidFill>
                  <a:schemeClr val="accent2"/>
                </a:solidFill>
              </a:defRPr>
            </a:lvl1pPr>
          </a:lstStyle>
          <a:p>
            <a:pPr lvl="0"/>
            <a:r>
              <a:rPr lang="en-US" dirty="0" smtClean="0"/>
              <a:t>Presenter Name</a:t>
            </a:r>
            <a:endParaRPr lang="en-CA" dirty="0"/>
          </a:p>
        </p:txBody>
      </p:sp>
      <p:sp>
        <p:nvSpPr>
          <p:cNvPr id="46" name="Text Placeholder 5"/>
          <p:cNvSpPr>
            <a:spLocks noGrp="1"/>
          </p:cNvSpPr>
          <p:nvPr>
            <p:ph type="body" sz="quarter" idx="22" hasCustomPrompt="1"/>
          </p:nvPr>
        </p:nvSpPr>
        <p:spPr>
          <a:xfrm>
            <a:off x="6033754" y="1760874"/>
            <a:ext cx="1975802" cy="324000"/>
          </a:xfrm>
        </p:spPr>
        <p:txBody>
          <a:bodyPr anchor="ctr" anchorCtr="0"/>
          <a:lstStyle>
            <a:lvl1pPr marL="0" indent="0">
              <a:buNone/>
              <a:defRPr sz="1200" b="1" baseline="0">
                <a:solidFill>
                  <a:schemeClr val="tx2"/>
                </a:solidFill>
              </a:defRPr>
            </a:lvl1pPr>
          </a:lstStyle>
          <a:p>
            <a:pPr lvl="0"/>
            <a:r>
              <a:rPr lang="en-US" smtClean="0"/>
              <a:t>Presenter Title</a:t>
            </a:r>
            <a:endParaRPr lang="en-CA" dirty="0"/>
          </a:p>
        </p:txBody>
      </p:sp>
      <p:sp>
        <p:nvSpPr>
          <p:cNvPr id="19" name="Slide Number Placeholder 3"/>
          <p:cNvSpPr>
            <a:spLocks noGrp="1"/>
          </p:cNvSpPr>
          <p:nvPr>
            <p:ph type="sldNum" sz="quarter" idx="4"/>
          </p:nvPr>
        </p:nvSpPr>
        <p:spPr>
          <a:xfrm>
            <a:off x="1" y="6273801"/>
            <a:ext cx="446049" cy="591479"/>
          </a:xfrm>
          <a:prstGeom prst="rect">
            <a:avLst/>
          </a:prstGeom>
        </p:spPr>
        <p:txBody>
          <a:bodyPr vert="horz" lIns="91440" tIns="45720" rIns="91440" bIns="45720" rtlCol="0" anchor="ctr"/>
          <a:lstStyle>
            <a:lvl1pPr algn="ctr">
              <a:defRPr sz="750" i="0">
                <a:solidFill>
                  <a:schemeClr val="tx1">
                    <a:tint val="75000"/>
                  </a:schemeClr>
                </a:solidFill>
              </a:defRPr>
            </a:lvl1pPr>
          </a:lstStyle>
          <a:p>
            <a:fld id="{7ED523C7-19E8-B540-9857-8D49DD13762D}" type="slidenum">
              <a:rPr lang="en-CA" smtClean="0"/>
              <a:pPr/>
              <a:t>‹#›</a:t>
            </a:fld>
            <a:endParaRPr lang="en-CA" dirty="0"/>
          </a:p>
        </p:txBody>
      </p:sp>
      <p:sp>
        <p:nvSpPr>
          <p:cNvPr id="20" name="Text Placeholder 2"/>
          <p:cNvSpPr>
            <a:spLocks noGrp="1"/>
          </p:cNvSpPr>
          <p:nvPr>
            <p:ph type="body" sz="quarter" idx="25"/>
          </p:nvPr>
        </p:nvSpPr>
        <p:spPr>
          <a:xfrm>
            <a:off x="446050" y="3898686"/>
            <a:ext cx="1586558" cy="1883354"/>
          </a:xfrm>
        </p:spPr>
        <p:txBody>
          <a:bodyPr/>
          <a:lstStyle>
            <a:lvl1pPr>
              <a:defRPr sz="1000"/>
            </a:lvl1pPr>
            <a:lvl2pPr>
              <a:defRPr sz="1000"/>
            </a:lvl2pPr>
            <a:lvl3pPr>
              <a:defRPr sz="900"/>
            </a:lvl3pPr>
            <a:lvl4pPr>
              <a:defRPr sz="750"/>
            </a:lvl4pPr>
            <a:lvl5pPr>
              <a:defRPr sz="750"/>
            </a:lvl5pPr>
          </a:lstStyle>
          <a:p>
            <a:pPr lvl="0"/>
            <a:r>
              <a:rPr lang="en-US" smtClean="0"/>
              <a:t>Click to edit Master text styles</a:t>
            </a:r>
          </a:p>
          <a:p>
            <a:pPr lvl="1"/>
            <a:r>
              <a:rPr lang="en-US" smtClean="0"/>
              <a:t>Second level</a:t>
            </a:r>
          </a:p>
          <a:p>
            <a:pPr lvl="2"/>
            <a:r>
              <a:rPr lang="en-US" smtClean="0"/>
              <a:t>Third level</a:t>
            </a:r>
          </a:p>
        </p:txBody>
      </p:sp>
      <p:pic>
        <p:nvPicPr>
          <p:cNvPr id="18" name="Picture 17"/>
          <p:cNvPicPr>
            <a:picLocks noChangeAspect="1"/>
          </p:cNvPicPr>
          <p:nvPr userDrawn="1"/>
        </p:nvPicPr>
        <p:blipFill>
          <a:blip r:embed="rId2"/>
          <a:stretch>
            <a:fillRect/>
          </a:stretch>
        </p:blipFill>
        <p:spPr>
          <a:xfrm>
            <a:off x="7628937" y="0"/>
            <a:ext cx="1515063" cy="1548000"/>
          </a:xfrm>
          <a:prstGeom prst="rect">
            <a:avLst/>
          </a:prstGeom>
        </p:spPr>
      </p:pic>
      <p:sp>
        <p:nvSpPr>
          <p:cNvPr id="17" name="Picture Placeholder 11"/>
          <p:cNvSpPr>
            <a:spLocks noGrp="1"/>
          </p:cNvSpPr>
          <p:nvPr>
            <p:ph type="pic" sz="quarter" idx="27"/>
          </p:nvPr>
        </p:nvSpPr>
        <p:spPr>
          <a:xfrm>
            <a:off x="449341" y="1469784"/>
            <a:ext cx="1580814" cy="1930455"/>
          </a:xfrm>
          <a:custGeom>
            <a:avLst/>
            <a:gdLst>
              <a:gd name="connsiteX0" fmla="*/ 0 w 2111022"/>
              <a:gd name="connsiteY0" fmla="*/ 0 h 2505427"/>
              <a:gd name="connsiteX1" fmla="*/ 2111022 w 2111022"/>
              <a:gd name="connsiteY1" fmla="*/ 0 h 2505427"/>
              <a:gd name="connsiteX2" fmla="*/ 2111022 w 2111022"/>
              <a:gd name="connsiteY2" fmla="*/ 2153583 h 2505427"/>
              <a:gd name="connsiteX3" fmla="*/ 1759178 w 2111022"/>
              <a:gd name="connsiteY3" fmla="*/ 2505427 h 2505427"/>
              <a:gd name="connsiteX4" fmla="*/ 0 w 2111022"/>
              <a:gd name="connsiteY4" fmla="*/ 2505427 h 25054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022" h="2505427">
                <a:moveTo>
                  <a:pt x="0" y="0"/>
                </a:moveTo>
                <a:lnTo>
                  <a:pt x="2111022" y="0"/>
                </a:lnTo>
                <a:lnTo>
                  <a:pt x="2111022" y="2153583"/>
                </a:lnTo>
                <a:cubicBezTo>
                  <a:pt x="2111022" y="2347901"/>
                  <a:pt x="1953496" y="2505427"/>
                  <a:pt x="1759178" y="2505427"/>
                </a:cubicBezTo>
                <a:lnTo>
                  <a:pt x="0" y="2505427"/>
                </a:lnTo>
                <a:close/>
              </a:path>
            </a:pathLst>
          </a:custGeom>
          <a:noFill/>
        </p:spPr>
        <p:txBody>
          <a:bodyPr wrap="square">
            <a:noAutofit/>
          </a:bodyPr>
          <a:lstStyle>
            <a:lvl1pPr marL="0" indent="0">
              <a:buNone/>
              <a:defRPr/>
            </a:lvl1pPr>
          </a:lstStyle>
          <a:p>
            <a:r>
              <a:rPr lang="en-US" smtClean="0"/>
              <a:t>Click icon to add picture</a:t>
            </a:r>
            <a:endParaRPr lang="en-CA"/>
          </a:p>
        </p:txBody>
      </p:sp>
      <p:sp>
        <p:nvSpPr>
          <p:cNvPr id="22" name="Text Placeholder 5"/>
          <p:cNvSpPr>
            <a:spLocks noGrp="1"/>
          </p:cNvSpPr>
          <p:nvPr>
            <p:ph type="body" sz="quarter" idx="28" hasCustomPrompt="1"/>
          </p:nvPr>
        </p:nvSpPr>
        <p:spPr>
          <a:xfrm>
            <a:off x="4299276" y="3567999"/>
            <a:ext cx="1586558" cy="324000"/>
          </a:xfrm>
        </p:spPr>
        <p:txBody>
          <a:bodyPr anchor="ctr" anchorCtr="0"/>
          <a:lstStyle>
            <a:lvl1pPr marL="0" indent="0">
              <a:buNone/>
              <a:defRPr sz="1050" b="1" baseline="0">
                <a:solidFill>
                  <a:schemeClr val="accent1"/>
                </a:solidFill>
              </a:defRPr>
            </a:lvl1pPr>
          </a:lstStyle>
          <a:p>
            <a:pPr lvl="0"/>
            <a:r>
              <a:rPr lang="en-US" dirty="0" smtClean="0"/>
              <a:t>Education / Practice </a:t>
            </a:r>
            <a:r>
              <a:rPr lang="en-US" dirty="0" err="1" smtClean="0"/>
              <a:t>etc</a:t>
            </a:r>
            <a:r>
              <a:rPr lang="en-US" dirty="0" smtClean="0"/>
              <a:t> </a:t>
            </a:r>
            <a:endParaRPr lang="en-CA" dirty="0"/>
          </a:p>
        </p:txBody>
      </p:sp>
      <p:sp>
        <p:nvSpPr>
          <p:cNvPr id="23" name="Text Placeholder 2"/>
          <p:cNvSpPr>
            <a:spLocks noGrp="1"/>
          </p:cNvSpPr>
          <p:nvPr>
            <p:ph type="body" sz="quarter" idx="29"/>
          </p:nvPr>
        </p:nvSpPr>
        <p:spPr>
          <a:xfrm>
            <a:off x="4299276" y="3898686"/>
            <a:ext cx="1586558" cy="1883354"/>
          </a:xfrm>
        </p:spPr>
        <p:txBody>
          <a:bodyPr/>
          <a:lstStyle>
            <a:lvl1pPr>
              <a:defRPr sz="1000"/>
            </a:lvl1pPr>
            <a:lvl2pPr>
              <a:defRPr sz="1000"/>
            </a:lvl2pPr>
            <a:lvl3pPr>
              <a:defRPr sz="900"/>
            </a:lvl3pPr>
            <a:lvl4pPr>
              <a:defRPr sz="750"/>
            </a:lvl4pPr>
            <a:lvl5pPr>
              <a:defRPr sz="750"/>
            </a:lvl5pPr>
          </a:lstStyle>
          <a:p>
            <a:pPr lvl="0"/>
            <a:r>
              <a:rPr lang="en-US" smtClean="0"/>
              <a:t>Click to edit Master text styles</a:t>
            </a:r>
          </a:p>
          <a:p>
            <a:pPr lvl="1"/>
            <a:r>
              <a:rPr lang="en-US" smtClean="0"/>
              <a:t>Second level</a:t>
            </a:r>
          </a:p>
          <a:p>
            <a:pPr lvl="2"/>
            <a:r>
              <a:rPr lang="en-US" smtClean="0"/>
              <a:t>Third level</a:t>
            </a:r>
          </a:p>
        </p:txBody>
      </p:sp>
      <p:sp>
        <p:nvSpPr>
          <p:cNvPr id="24" name="Picture Placeholder 11"/>
          <p:cNvSpPr>
            <a:spLocks noGrp="1"/>
          </p:cNvSpPr>
          <p:nvPr>
            <p:ph type="pic" sz="quarter" idx="30"/>
          </p:nvPr>
        </p:nvSpPr>
        <p:spPr>
          <a:xfrm>
            <a:off x="4302567" y="1469784"/>
            <a:ext cx="1580814" cy="1930455"/>
          </a:xfrm>
          <a:custGeom>
            <a:avLst/>
            <a:gdLst>
              <a:gd name="connsiteX0" fmla="*/ 0 w 2111022"/>
              <a:gd name="connsiteY0" fmla="*/ 0 h 2505427"/>
              <a:gd name="connsiteX1" fmla="*/ 2111022 w 2111022"/>
              <a:gd name="connsiteY1" fmla="*/ 0 h 2505427"/>
              <a:gd name="connsiteX2" fmla="*/ 2111022 w 2111022"/>
              <a:gd name="connsiteY2" fmla="*/ 2153583 h 2505427"/>
              <a:gd name="connsiteX3" fmla="*/ 1759178 w 2111022"/>
              <a:gd name="connsiteY3" fmla="*/ 2505427 h 2505427"/>
              <a:gd name="connsiteX4" fmla="*/ 0 w 2111022"/>
              <a:gd name="connsiteY4" fmla="*/ 2505427 h 25054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022" h="2505427">
                <a:moveTo>
                  <a:pt x="0" y="0"/>
                </a:moveTo>
                <a:lnTo>
                  <a:pt x="2111022" y="0"/>
                </a:lnTo>
                <a:lnTo>
                  <a:pt x="2111022" y="2153583"/>
                </a:lnTo>
                <a:cubicBezTo>
                  <a:pt x="2111022" y="2347901"/>
                  <a:pt x="1953496" y="2505427"/>
                  <a:pt x="1759178" y="2505427"/>
                </a:cubicBezTo>
                <a:lnTo>
                  <a:pt x="0" y="2505427"/>
                </a:lnTo>
                <a:close/>
              </a:path>
            </a:pathLst>
          </a:custGeom>
          <a:noFill/>
        </p:spPr>
        <p:txBody>
          <a:bodyPr wrap="square">
            <a:noAutofit/>
          </a:bodyPr>
          <a:lstStyle>
            <a:lvl1pPr marL="0" indent="0">
              <a:buNone/>
              <a:defRPr/>
            </a:lvl1pPr>
          </a:lstStyle>
          <a:p>
            <a:r>
              <a:rPr lang="en-US" smtClean="0"/>
              <a:t>Click icon to add picture</a:t>
            </a:r>
            <a:endParaRPr lang="en-CA"/>
          </a:p>
        </p:txBody>
      </p:sp>
      <p:sp>
        <p:nvSpPr>
          <p:cNvPr id="2" name="Footer Placeholder 1"/>
          <p:cNvSpPr>
            <a:spLocks noGrp="1"/>
          </p:cNvSpPr>
          <p:nvPr>
            <p:ph type="ftr" sz="quarter" idx="31"/>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p:transition>
        <p:cut/>
      </p:transition>
    </mc:Fallback>
  </mc:AlternateContent>
  <p:timing>
    <p:tnLst>
      <p:par>
        <p:cTn id="1" dur="indefinite" restart="never" nodeType="tmRoot"/>
      </p:par>
    </p:tnLst>
  </p:timing>
</p:sldLayout>
</file>

<file path=ppt/slideLayouts/slideLayout6.xml><?xml version="1.0" encoding="utf-8"?>
<p:sldLayout xmlns:mc="http://schemas.openxmlformats.org/markup-compatibility/2006" xmlns:p14="http://schemas.microsoft.com/office/powerpoint/2010/main" xmlns:a="http://schemas.openxmlformats.org/drawingml/2006/main" xmlns:r="http://schemas.openxmlformats.org/officeDocument/2006/relationships" xmlns:p="http://schemas.openxmlformats.org/presentationml/2006/main" preserve="1" userDrawn="1">
  <p:cSld name="Practice Group and Expertise">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355995" y="195256"/>
            <a:ext cx="7099572" cy="1013800"/>
          </a:xfrm>
          <a:prstGeom prst="rect">
            <a:avLst/>
          </a:prstGeom>
        </p:spPr>
        <p:txBody>
          <a:bodyPr anchor="ctr" anchorCtr="0"/>
          <a:lstStyle>
            <a:lvl1pPr>
              <a:defRPr sz="3000" b="1" i="0" baseline="0">
                <a:solidFill>
                  <a:schemeClr val="accent1"/>
                </a:solidFill>
              </a:defRPr>
            </a:lvl1pPr>
          </a:lstStyle>
          <a:p>
            <a:r>
              <a:rPr lang="en-US" dirty="0" smtClean="0"/>
              <a:t>Enter Practice Area Name</a:t>
            </a:r>
            <a:endParaRPr lang="en-US" dirty="0"/>
          </a:p>
        </p:txBody>
      </p:sp>
      <p:sp>
        <p:nvSpPr>
          <p:cNvPr id="15" name="Text Placeholder 5"/>
          <p:cNvSpPr>
            <a:spLocks noGrp="1"/>
          </p:cNvSpPr>
          <p:nvPr>
            <p:ph type="body" sz="quarter" idx="11" hasCustomPrompt="1"/>
          </p:nvPr>
        </p:nvSpPr>
        <p:spPr>
          <a:xfrm>
            <a:off x="355870" y="1203256"/>
            <a:ext cx="7099697" cy="565150"/>
          </a:xfrm>
        </p:spPr>
        <p:txBody>
          <a:bodyPr/>
          <a:lstStyle>
            <a:lvl1pPr marL="0" indent="0">
              <a:buNone/>
              <a:defRPr sz="2000" b="1" i="0" baseline="0">
                <a:solidFill>
                  <a:schemeClr val="accent2"/>
                </a:solidFill>
              </a:defRPr>
            </a:lvl1pPr>
          </a:lstStyle>
          <a:p>
            <a:pPr lvl="0"/>
            <a:r>
              <a:rPr lang="en-US" dirty="0" smtClean="0"/>
              <a:t>Insert subtitle here</a:t>
            </a:r>
            <a:endParaRPr lang="en-CA" dirty="0"/>
          </a:p>
        </p:txBody>
      </p:sp>
      <p:sp>
        <p:nvSpPr>
          <p:cNvPr id="9" name="Slide Number Placeholder 3"/>
          <p:cNvSpPr>
            <a:spLocks noGrp="1"/>
          </p:cNvSpPr>
          <p:nvPr>
            <p:ph type="sldNum" sz="quarter" idx="4"/>
          </p:nvPr>
        </p:nvSpPr>
        <p:spPr>
          <a:xfrm>
            <a:off x="1" y="6273801"/>
            <a:ext cx="446049" cy="591479"/>
          </a:xfrm>
          <a:prstGeom prst="rect">
            <a:avLst/>
          </a:prstGeom>
        </p:spPr>
        <p:txBody>
          <a:bodyPr vert="horz" lIns="91440" tIns="45720" rIns="91440" bIns="45720" rtlCol="0" anchor="ctr"/>
          <a:lstStyle>
            <a:lvl1pPr algn="ctr">
              <a:defRPr sz="750" i="0">
                <a:solidFill>
                  <a:schemeClr val="tx1">
                    <a:tint val="75000"/>
                  </a:schemeClr>
                </a:solidFill>
              </a:defRPr>
            </a:lvl1pPr>
          </a:lstStyle>
          <a:p>
            <a:fld id="{7ED523C7-19E8-B540-9857-8D49DD13762D}" type="slidenum">
              <a:rPr lang="en-CA" smtClean="0"/>
              <a:pPr/>
              <a:t>‹#›</a:t>
            </a:fld>
            <a:endParaRPr lang="en-CA" dirty="0"/>
          </a:p>
        </p:txBody>
      </p:sp>
      <p:sp>
        <p:nvSpPr>
          <p:cNvPr id="4" name="Text Placeholder 3"/>
          <p:cNvSpPr>
            <a:spLocks noGrp="1"/>
          </p:cNvSpPr>
          <p:nvPr>
            <p:ph type="body" sz="quarter" idx="12"/>
          </p:nvPr>
        </p:nvSpPr>
        <p:spPr>
          <a:xfrm>
            <a:off x="446485" y="2006353"/>
            <a:ext cx="8256984" cy="4267448"/>
          </a:xfrm>
        </p:spPr>
        <p:txBody>
          <a:bodyPr/>
          <a:lstStyle>
            <a:lvl1pPr>
              <a:defRPr sz="1600"/>
            </a:lvl1pPr>
            <a:lvl2pPr>
              <a:defRPr sz="1400"/>
            </a:lvl2pPr>
            <a:lvl3pPr>
              <a:defRPr sz="1400"/>
            </a:lvl3pPr>
            <a:lvl4pPr>
              <a:defRPr sz="1400"/>
            </a:lvl4pPr>
            <a:lvl5pPr>
              <a:defRPr sz="9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pic>
        <p:nvPicPr>
          <p:cNvPr id="8" name="Picture 7"/>
          <p:cNvPicPr>
            <a:picLocks noChangeAspect="1"/>
          </p:cNvPicPr>
          <p:nvPr userDrawn="1"/>
        </p:nvPicPr>
        <p:blipFill>
          <a:blip r:embed="rId2"/>
          <a:stretch>
            <a:fillRect/>
          </a:stretch>
        </p:blipFill>
        <p:spPr>
          <a:xfrm>
            <a:off x="7628937" y="0"/>
            <a:ext cx="1515063" cy="1548000"/>
          </a:xfrm>
          <a:prstGeom prst="rect">
            <a:avLst/>
          </a:prstGeom>
        </p:spPr>
      </p:pic>
      <p:sp>
        <p:nvSpPr>
          <p:cNvPr id="2" name="Footer Placeholder 1"/>
          <p:cNvSpPr>
            <a:spLocks noGrp="1"/>
          </p:cNvSpPr>
          <p:nvPr>
            <p:ph type="ftr" sz="quarter" idx="13"/>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p:transition>
        <p:cut/>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rgbClr val="002C5F"/>
        </a:solidFill>
        <a:effectLst/>
      </p:bgPr>
    </p:bg>
    <p:spTree>
      <p:nvGrpSpPr>
        <p:cNvPr id="1" name=""/>
        <p:cNvGrpSpPr/>
        <p:nvPr/>
      </p:nvGrpSpPr>
      <p:grpSpPr>
        <a:xfrm>
          <a:off x="0" y="0"/>
          <a:ext cx="0" cy="0"/>
          <a:chOff x="0" y="0"/>
          <a:chExt cx="0" cy="0"/>
        </a:xfrm>
      </p:grpSpPr>
      <p:sp>
        <p:nvSpPr>
          <p:cNvPr id="7" name="Subtitle 2"/>
          <p:cNvSpPr>
            <a:spLocks noGrp="1"/>
          </p:cNvSpPr>
          <p:nvPr>
            <p:ph type="subTitle" idx="1"/>
          </p:nvPr>
        </p:nvSpPr>
        <p:spPr>
          <a:xfrm>
            <a:off x="333998" y="1651399"/>
            <a:ext cx="6784862" cy="770377"/>
          </a:xfrm>
        </p:spPr>
        <p:txBody>
          <a:bodyPr anchor="b">
            <a:noAutofit/>
          </a:bodyPr>
          <a:lstStyle>
            <a:lvl1pPr marL="0" indent="0" algn="l">
              <a:lnSpc>
                <a:spcPts val="2400"/>
              </a:lnSpc>
              <a:spcAft>
                <a:spcPts val="0"/>
              </a:spcAft>
              <a:buNone/>
              <a:defRPr sz="2400" cap="all" baseline="0">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en-US" dirty="0"/>
          </a:p>
        </p:txBody>
      </p:sp>
      <p:sp>
        <p:nvSpPr>
          <p:cNvPr id="9" name="Title 1"/>
          <p:cNvSpPr>
            <a:spLocks noGrp="1"/>
          </p:cNvSpPr>
          <p:nvPr>
            <p:ph type="ctrTitle" hasCustomPrompt="1"/>
          </p:nvPr>
        </p:nvSpPr>
        <p:spPr>
          <a:xfrm>
            <a:off x="333998" y="2421775"/>
            <a:ext cx="6784862" cy="2701552"/>
          </a:xfrm>
          <a:prstGeom prst="rect">
            <a:avLst/>
          </a:prstGeom>
          <a:effectLst/>
        </p:spPr>
        <p:txBody>
          <a:bodyPr anchor="t">
            <a:noAutofit/>
          </a:bodyPr>
          <a:lstStyle>
            <a:lvl1pPr algn="l">
              <a:lnSpc>
                <a:spcPts val="4950"/>
              </a:lnSpc>
              <a:defRPr sz="4950" cap="none" baseline="0">
                <a:solidFill>
                  <a:schemeClr val="accent2"/>
                </a:solidFill>
              </a:defRPr>
            </a:lvl1pPr>
          </a:lstStyle>
          <a:p>
            <a:r>
              <a:rPr lang="en-US" dirty="0" smtClean="0"/>
              <a:t>Click to edit Master title</a:t>
            </a:r>
            <a:br>
              <a:rPr lang="en-US" dirty="0" smtClean="0"/>
            </a:br>
            <a:r>
              <a:rPr lang="en-US" dirty="0" smtClean="0"/>
              <a:t>of Section Page</a:t>
            </a:r>
            <a:endParaRPr lang="en-US" dirty="0"/>
          </a:p>
        </p:txBody>
      </p:sp>
      <p:pic>
        <p:nvPicPr>
          <p:cNvPr id="8" name="Picture 7"/>
          <p:cNvPicPr>
            <a:picLocks noChangeAspect="1"/>
          </p:cNvPicPr>
          <p:nvPr userDrawn="1"/>
        </p:nvPicPr>
        <p:blipFill>
          <a:blip r:embed="rId2"/>
          <a:stretch>
            <a:fillRect/>
          </a:stretch>
        </p:blipFill>
        <p:spPr>
          <a:xfrm>
            <a:off x="7629750" y="0"/>
            <a:ext cx="1511540" cy="1544400"/>
          </a:xfrm>
          <a:prstGeom prst="rect">
            <a:avLst/>
          </a:prstGeom>
        </p:spPr>
      </p:pic>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Title - Light">
    <p:spTree>
      <p:nvGrpSpPr>
        <p:cNvPr id="1" name=""/>
        <p:cNvGrpSpPr/>
        <p:nvPr/>
      </p:nvGrpSpPr>
      <p:grpSpPr>
        <a:xfrm>
          <a:off x="0" y="0"/>
          <a:ext cx="0" cy="0"/>
          <a:chOff x="0" y="0"/>
          <a:chExt cx="0" cy="0"/>
        </a:xfrm>
      </p:grpSpPr>
      <p:sp>
        <p:nvSpPr>
          <p:cNvPr id="7" name="Subtitle 2"/>
          <p:cNvSpPr>
            <a:spLocks noGrp="1"/>
          </p:cNvSpPr>
          <p:nvPr>
            <p:ph type="subTitle" idx="1"/>
          </p:nvPr>
        </p:nvSpPr>
        <p:spPr>
          <a:xfrm>
            <a:off x="333998" y="1651399"/>
            <a:ext cx="6784862" cy="770377"/>
          </a:xfrm>
        </p:spPr>
        <p:txBody>
          <a:bodyPr anchor="b">
            <a:noAutofit/>
          </a:bodyPr>
          <a:lstStyle>
            <a:lvl1pPr marL="0" indent="0" algn="l">
              <a:lnSpc>
                <a:spcPts val="2400"/>
              </a:lnSpc>
              <a:spcAft>
                <a:spcPts val="0"/>
              </a:spcAft>
              <a:buNone/>
              <a:defRPr sz="2400" cap="all" baseline="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en-US" dirty="0"/>
          </a:p>
        </p:txBody>
      </p:sp>
      <p:sp>
        <p:nvSpPr>
          <p:cNvPr id="8" name="Title 1"/>
          <p:cNvSpPr>
            <a:spLocks noGrp="1"/>
          </p:cNvSpPr>
          <p:nvPr>
            <p:ph type="ctrTitle" hasCustomPrompt="1"/>
          </p:nvPr>
        </p:nvSpPr>
        <p:spPr>
          <a:xfrm>
            <a:off x="333998" y="2421775"/>
            <a:ext cx="6784862" cy="2701552"/>
          </a:xfrm>
          <a:prstGeom prst="rect">
            <a:avLst/>
          </a:prstGeom>
          <a:effectLst/>
        </p:spPr>
        <p:txBody>
          <a:bodyPr anchor="t">
            <a:noAutofit/>
          </a:bodyPr>
          <a:lstStyle>
            <a:lvl1pPr algn="l">
              <a:lnSpc>
                <a:spcPts val="4950"/>
              </a:lnSpc>
              <a:defRPr sz="4950" cap="none" baseline="0">
                <a:solidFill>
                  <a:schemeClr val="accent2"/>
                </a:solidFill>
              </a:defRPr>
            </a:lvl1pPr>
          </a:lstStyle>
          <a:p>
            <a:r>
              <a:rPr lang="en-US" dirty="0" smtClean="0"/>
              <a:t>Click to edit Master title</a:t>
            </a:r>
            <a:br>
              <a:rPr lang="en-US" dirty="0" smtClean="0"/>
            </a:br>
            <a:r>
              <a:rPr lang="en-US" dirty="0" smtClean="0"/>
              <a:t>of Section Page</a:t>
            </a:r>
            <a:endParaRPr lang="en-US" dirty="0"/>
          </a:p>
        </p:txBody>
      </p:sp>
      <p:pic>
        <p:nvPicPr>
          <p:cNvPr id="9" name="Picture 8"/>
          <p:cNvPicPr>
            <a:picLocks noChangeAspect="1"/>
          </p:cNvPicPr>
          <p:nvPr userDrawn="1"/>
        </p:nvPicPr>
        <p:blipFill>
          <a:blip r:embed="rId2"/>
          <a:stretch>
            <a:fillRect/>
          </a:stretch>
        </p:blipFill>
        <p:spPr>
          <a:xfrm>
            <a:off x="7628937" y="0"/>
            <a:ext cx="1515063" cy="154800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ed Content w. Sidebars">
    <p:spTree>
      <p:nvGrpSpPr>
        <p:cNvPr id="1" name=""/>
        <p:cNvGrpSpPr/>
        <p:nvPr/>
      </p:nvGrpSpPr>
      <p:grpSpPr>
        <a:xfrm>
          <a:off x="0" y="0"/>
          <a:ext cx="0" cy="0"/>
          <a:chOff x="0" y="0"/>
          <a:chExt cx="0" cy="0"/>
        </a:xfrm>
      </p:grpSpPr>
      <p:cxnSp>
        <p:nvCxnSpPr>
          <p:cNvPr id="12" name="Straight Connector 11"/>
          <p:cNvCxnSpPr/>
          <p:nvPr/>
        </p:nvCxnSpPr>
        <p:spPr>
          <a:xfrm>
            <a:off x="4576500" y="5448508"/>
            <a:ext cx="0" cy="1409493"/>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p:nvPicPr>
        <p:blipFill>
          <a:blip r:embed="rId2"/>
          <a:stretch>
            <a:fillRect/>
          </a:stretch>
        </p:blipFill>
        <p:spPr>
          <a:xfrm>
            <a:off x="4571216" y="5225373"/>
            <a:ext cx="4572000" cy="406400"/>
          </a:xfrm>
          <a:prstGeom prst="rect">
            <a:avLst/>
          </a:prstGeom>
        </p:spPr>
      </p:pic>
      <p:sp>
        <p:nvSpPr>
          <p:cNvPr id="3" name="Content Placeholder 2"/>
          <p:cNvSpPr>
            <a:spLocks noGrp="1"/>
          </p:cNvSpPr>
          <p:nvPr>
            <p:ph idx="1"/>
          </p:nvPr>
        </p:nvSpPr>
        <p:spPr>
          <a:xfrm>
            <a:off x="446050" y="2234204"/>
            <a:ext cx="8262056" cy="2848065"/>
          </a:xfrm>
        </p:spPr>
        <p:txBody>
          <a:bodyPr/>
          <a:lstStyle>
            <a:lvl1pPr marL="229500" indent="-229500">
              <a:buFont typeface="Courier New" charset="0"/>
              <a:buChar char="o"/>
              <a:defRPr sz="1600"/>
            </a:lvl1pPr>
            <a:lvl2pPr marL="472500" indent="-229500">
              <a:buFont typeface="Arial" charset="0"/>
              <a:buChar char="•"/>
              <a:defRPr sz="1400" i="0"/>
            </a:lvl2pPr>
            <a:lvl3pPr marL="675000" indent="-202500">
              <a:buFont typeface=".AppleSystemUIFont" charset="-120"/>
              <a:buChar char="-"/>
              <a:defRPr sz="1400"/>
            </a:lvl3pPr>
            <a:lvl4pPr marL="931500" indent="-175500">
              <a:buFont typeface="Arial" charset="0"/>
              <a:buChar char="•"/>
              <a:defRPr sz="1400"/>
            </a:lvl4pPr>
            <a:lvl5pPr marL="1201500" indent="-175500">
              <a:buFont typeface="Arial" charset="0"/>
              <a:buChar char="•"/>
              <a:defRPr sz="11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ext Placeholder 5"/>
          <p:cNvSpPr>
            <a:spLocks noGrp="1"/>
          </p:cNvSpPr>
          <p:nvPr>
            <p:ph type="body" sz="quarter" idx="11" hasCustomPrompt="1"/>
          </p:nvPr>
        </p:nvSpPr>
        <p:spPr>
          <a:xfrm>
            <a:off x="435769" y="5248653"/>
            <a:ext cx="3865960" cy="1044575"/>
          </a:xfrm>
        </p:spPr>
        <p:txBody>
          <a:bodyPr anchor="ctr"/>
          <a:lstStyle>
            <a:lvl1pPr marL="0" indent="0">
              <a:lnSpc>
                <a:spcPts val="1800"/>
              </a:lnSpc>
              <a:buNone/>
              <a:defRPr sz="1800" b="1" baseline="0">
                <a:solidFill>
                  <a:schemeClr val="accent1"/>
                </a:solidFill>
              </a:defRPr>
            </a:lvl1pPr>
          </a:lstStyle>
          <a:p>
            <a:pPr lvl="0"/>
            <a:r>
              <a:rPr lang="en-US" dirty="0" smtClean="0"/>
              <a:t>Make KEY message stand out</a:t>
            </a:r>
          </a:p>
          <a:p>
            <a:pPr lvl="0"/>
            <a:r>
              <a:rPr lang="en-US" dirty="0" smtClean="0"/>
              <a:t>As best possible visually</a:t>
            </a:r>
            <a:endParaRPr lang="en-CA" dirty="0"/>
          </a:p>
        </p:txBody>
      </p:sp>
      <p:sp>
        <p:nvSpPr>
          <p:cNvPr id="4" name="TextBox 3"/>
          <p:cNvSpPr txBox="1"/>
          <p:nvPr/>
        </p:nvSpPr>
        <p:spPr>
          <a:xfrm>
            <a:off x="4670385" y="5266399"/>
            <a:ext cx="4037720" cy="306467"/>
          </a:xfrm>
          <a:prstGeom prst="round2DiagRect">
            <a:avLst/>
          </a:prstGeom>
          <a:noFill/>
        </p:spPr>
        <p:txBody>
          <a:bodyPr wrap="square" rtlCol="0" anchor="ctr" anchorCtr="0">
            <a:spAutoFit/>
          </a:bodyPr>
          <a:lstStyle/>
          <a:p>
            <a:r>
              <a:rPr lang="en-CA" sz="1200" b="1" dirty="0" smtClean="0">
                <a:solidFill>
                  <a:schemeClr val="bg1"/>
                </a:solidFill>
              </a:rPr>
              <a:t>Action Item</a:t>
            </a:r>
            <a:endParaRPr lang="en-CA" sz="1200" b="1" dirty="0">
              <a:solidFill>
                <a:schemeClr val="bg1"/>
              </a:solidFill>
            </a:endParaRPr>
          </a:p>
        </p:txBody>
      </p:sp>
      <p:sp>
        <p:nvSpPr>
          <p:cNvPr id="6" name="Text Placeholder 5"/>
          <p:cNvSpPr>
            <a:spLocks noGrp="1"/>
          </p:cNvSpPr>
          <p:nvPr>
            <p:ph type="body" sz="quarter" idx="12" hasCustomPrompt="1"/>
          </p:nvPr>
        </p:nvSpPr>
        <p:spPr>
          <a:xfrm>
            <a:off x="4572001" y="5653088"/>
            <a:ext cx="4136231" cy="868898"/>
          </a:xfrm>
        </p:spPr>
        <p:txBody>
          <a:bodyPr/>
          <a:lstStyle>
            <a:lvl1pPr marL="0" indent="0">
              <a:buNone/>
              <a:defRPr sz="1200" i="1" baseline="0"/>
            </a:lvl1pPr>
            <a:lvl2pPr marL="243000" indent="0">
              <a:buNone/>
              <a:defRPr/>
            </a:lvl2pPr>
            <a:lvl3pPr marL="472500" indent="0">
              <a:buNone/>
              <a:defRPr/>
            </a:lvl3pPr>
            <a:lvl4pPr marL="756000" indent="0">
              <a:buNone/>
              <a:defRPr/>
            </a:lvl4pPr>
            <a:lvl5pPr marL="1026000" indent="0">
              <a:buNone/>
              <a:defRPr/>
            </a:lvl5pPr>
          </a:lstStyle>
          <a:p>
            <a:pPr lvl="0"/>
            <a:r>
              <a:rPr lang="en-US" dirty="0" smtClean="0"/>
              <a:t>“Impactful quote to highlight key takeaway”</a:t>
            </a:r>
          </a:p>
        </p:txBody>
      </p:sp>
      <p:sp>
        <p:nvSpPr>
          <p:cNvPr id="18" name="Text Placeholder 5"/>
          <p:cNvSpPr>
            <a:spLocks noGrp="1"/>
          </p:cNvSpPr>
          <p:nvPr>
            <p:ph type="body" sz="quarter" idx="10" hasCustomPrompt="1"/>
          </p:nvPr>
        </p:nvSpPr>
        <p:spPr>
          <a:xfrm>
            <a:off x="346990" y="1573200"/>
            <a:ext cx="8279606" cy="565150"/>
          </a:xfrm>
        </p:spPr>
        <p:txBody>
          <a:bodyPr/>
          <a:lstStyle>
            <a:lvl1pPr marL="0" indent="0">
              <a:buNone/>
              <a:defRPr sz="2000" b="1" baseline="0">
                <a:solidFill>
                  <a:schemeClr val="accent2"/>
                </a:solidFill>
              </a:defRPr>
            </a:lvl1pPr>
          </a:lstStyle>
          <a:p>
            <a:pPr lvl="0"/>
            <a:r>
              <a:rPr lang="en-US" dirty="0" smtClean="0"/>
              <a:t>Insert subtitle here</a:t>
            </a:r>
            <a:endParaRPr lang="en-CA" dirty="0"/>
          </a:p>
        </p:txBody>
      </p:sp>
      <p:cxnSp>
        <p:nvCxnSpPr>
          <p:cNvPr id="14" name="Straight Connector 13"/>
          <p:cNvCxnSpPr/>
          <p:nvPr userDrawn="1"/>
        </p:nvCxnSpPr>
        <p:spPr>
          <a:xfrm>
            <a:off x="4576500" y="5448508"/>
            <a:ext cx="0" cy="1409493"/>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5" name="Picture 14"/>
          <p:cNvPicPr>
            <a:picLocks noChangeAspect="1"/>
          </p:cNvPicPr>
          <p:nvPr userDrawn="1"/>
        </p:nvPicPr>
        <p:blipFill>
          <a:blip r:embed="rId2"/>
          <a:stretch>
            <a:fillRect/>
          </a:stretch>
        </p:blipFill>
        <p:spPr>
          <a:xfrm>
            <a:off x="4571216" y="5225373"/>
            <a:ext cx="4572000" cy="406400"/>
          </a:xfrm>
          <a:prstGeom prst="rect">
            <a:avLst/>
          </a:prstGeom>
        </p:spPr>
      </p:pic>
      <p:sp>
        <p:nvSpPr>
          <p:cNvPr id="17" name="TextBox 16"/>
          <p:cNvSpPr txBox="1"/>
          <p:nvPr userDrawn="1"/>
        </p:nvSpPr>
        <p:spPr>
          <a:xfrm>
            <a:off x="4670385" y="5266399"/>
            <a:ext cx="4037720" cy="306467"/>
          </a:xfrm>
          <a:prstGeom prst="round2DiagRect">
            <a:avLst/>
          </a:prstGeom>
          <a:noFill/>
        </p:spPr>
        <p:txBody>
          <a:bodyPr wrap="square" rtlCol="0" anchor="ctr" anchorCtr="0">
            <a:spAutoFit/>
          </a:bodyPr>
          <a:lstStyle/>
          <a:p>
            <a:r>
              <a:rPr lang="en-CA" sz="1200" b="1" dirty="0" smtClean="0">
                <a:solidFill>
                  <a:schemeClr val="bg1"/>
                </a:solidFill>
              </a:rPr>
              <a:t>Action Item</a:t>
            </a:r>
            <a:endParaRPr lang="en-CA" sz="1200" b="1" dirty="0">
              <a:solidFill>
                <a:schemeClr val="bg1"/>
              </a:solidFill>
            </a:endParaRPr>
          </a:p>
        </p:txBody>
      </p:sp>
      <p:sp>
        <p:nvSpPr>
          <p:cNvPr id="19" name="Slide Number Placeholder 3"/>
          <p:cNvSpPr>
            <a:spLocks noGrp="1"/>
          </p:cNvSpPr>
          <p:nvPr>
            <p:ph type="sldNum" sz="quarter" idx="4"/>
          </p:nvPr>
        </p:nvSpPr>
        <p:spPr>
          <a:xfrm>
            <a:off x="1" y="6273801"/>
            <a:ext cx="446049" cy="591479"/>
          </a:xfrm>
          <a:prstGeom prst="rect">
            <a:avLst/>
          </a:prstGeom>
        </p:spPr>
        <p:txBody>
          <a:bodyPr vert="horz" lIns="91440" tIns="45720" rIns="91440" bIns="45720" rtlCol="0" anchor="ctr"/>
          <a:lstStyle>
            <a:lvl1pPr algn="ctr">
              <a:defRPr sz="750" i="0">
                <a:solidFill>
                  <a:schemeClr val="tx1">
                    <a:tint val="75000"/>
                  </a:schemeClr>
                </a:solidFill>
              </a:defRPr>
            </a:lvl1pPr>
          </a:lstStyle>
          <a:p>
            <a:fld id="{7ED523C7-19E8-B540-9857-8D49DD13762D}" type="slidenum">
              <a:rPr lang="en-CA" smtClean="0"/>
              <a:pPr/>
              <a:t>‹#›</a:t>
            </a:fld>
            <a:endParaRPr lang="en-CA" dirty="0"/>
          </a:p>
        </p:txBody>
      </p:sp>
      <p:pic>
        <p:nvPicPr>
          <p:cNvPr id="20" name="Picture 19"/>
          <p:cNvPicPr>
            <a:picLocks noChangeAspect="1"/>
          </p:cNvPicPr>
          <p:nvPr userDrawn="1"/>
        </p:nvPicPr>
        <p:blipFill>
          <a:blip r:embed="rId3"/>
          <a:stretch>
            <a:fillRect/>
          </a:stretch>
        </p:blipFill>
        <p:spPr>
          <a:xfrm>
            <a:off x="0" y="-5469"/>
            <a:ext cx="9144000" cy="1371600"/>
          </a:xfrm>
          <a:prstGeom prst="rect">
            <a:avLst/>
          </a:prstGeom>
        </p:spPr>
      </p:pic>
      <p:sp>
        <p:nvSpPr>
          <p:cNvPr id="21" name="Title 1"/>
          <p:cNvSpPr>
            <a:spLocks noGrp="1"/>
          </p:cNvSpPr>
          <p:nvPr>
            <p:ph type="title"/>
          </p:nvPr>
        </p:nvSpPr>
        <p:spPr>
          <a:xfrm>
            <a:off x="358775" y="195256"/>
            <a:ext cx="7176119" cy="1013800"/>
          </a:xfrm>
          <a:prstGeom prst="rect">
            <a:avLst/>
          </a:prstGeom>
        </p:spPr>
        <p:txBody>
          <a:bodyPr anchor="ctr" anchorCtr="0"/>
          <a:lstStyle>
            <a:lvl1pPr>
              <a:defRPr sz="2400" b="1" i="0" baseline="0">
                <a:solidFill>
                  <a:schemeClr val="bg1"/>
                </a:solidFill>
              </a:defRPr>
            </a:lvl1pPr>
          </a:lstStyle>
          <a:p>
            <a:r>
              <a:rPr lang="en-US" smtClean="0"/>
              <a:t>Click to edit Master title style</a:t>
            </a:r>
            <a:endParaRPr lang="en-US" dirty="0"/>
          </a:p>
        </p:txBody>
      </p:sp>
      <p:sp>
        <p:nvSpPr>
          <p:cNvPr id="2" name="Footer Placeholder 1"/>
          <p:cNvSpPr>
            <a:spLocks noGrp="1"/>
          </p:cNvSpPr>
          <p:nvPr>
            <p:ph type="ftr" sz="quarter" idx="13"/>
          </p:nvPr>
        </p:nvSpPr>
        <p:spPr>
          <a:xfrm>
            <a:off x="456573" y="6388434"/>
            <a:ext cx="4027195" cy="365125"/>
          </a:xfrm>
        </p:spPr>
        <p:txBody>
          <a:bodyPr/>
          <a:lstStyle/>
          <a:p>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40531" y="2492376"/>
            <a:ext cx="8267575" cy="3775207"/>
          </a:xfrm>
          <a:prstGeom prst="rect">
            <a:avLst/>
          </a:prstGeom>
        </p:spPr>
        <p:txBody>
          <a:bodyPr vert="horz" lIns="91440" tIns="90000" rIns="91440" bIns="90000" rtlCol="0" anchor="t" anchorCtr="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Footer Placeholder 1"/>
          <p:cNvSpPr>
            <a:spLocks noGrp="1"/>
          </p:cNvSpPr>
          <p:nvPr>
            <p:ph type="ftr" sz="quarter" idx="3"/>
          </p:nvPr>
        </p:nvSpPr>
        <p:spPr>
          <a:xfrm>
            <a:off x="456573" y="6388434"/>
            <a:ext cx="6393406" cy="365125"/>
          </a:xfrm>
          <a:prstGeom prst="rect">
            <a:avLst/>
          </a:prstGeom>
        </p:spPr>
        <p:txBody>
          <a:bodyPr vert="horz" lIns="91440" tIns="45720" rIns="91440" bIns="45720" rtlCol="0" anchor="ctr"/>
          <a:lstStyle>
            <a:lvl1pPr algn="l">
              <a:defRPr sz="800">
                <a:solidFill>
                  <a:schemeClr val="tx1">
                    <a:tint val="75000"/>
                  </a:schemeClr>
                </a:solidFill>
              </a:defRPr>
            </a:lvl1pPr>
          </a:lstStyle>
          <a:p>
            <a:endParaRPr lang="en-US" dirty="0"/>
          </a:p>
        </p:txBody>
      </p:sp>
    </p:spTree>
    <p:extLst>
      <p:ext uri="{BB962C8B-B14F-4D97-AF65-F5344CB8AC3E}">
        <p14:creationId xmlns:p14="http://schemas.microsoft.com/office/powerpoint/2010/main" val="52183624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721" r:id="rId6"/>
    <p:sldLayoutId id="2147483689" r:id="rId7"/>
    <p:sldLayoutId id="2147483690" r:id="rId8"/>
    <p:sldLayoutId id="2147483691" r:id="rId9"/>
    <p:sldLayoutId id="2147483692" r:id="rId10"/>
    <p:sldLayoutId id="2147483693" r:id="rId11"/>
    <p:sldLayoutId id="2147483694" r:id="rId12"/>
    <p:sldLayoutId id="2147483714" r:id="rId13"/>
    <p:sldLayoutId id="2147483718" r:id="rId14"/>
    <p:sldLayoutId id="2147483719" r:id="rId15"/>
    <p:sldLayoutId id="2147483726" r:id="rId16"/>
    <p:sldLayoutId id="2147483727" r:id="rId17"/>
    <p:sldLayoutId id="2147483700" r:id="rId18"/>
    <p:sldLayoutId id="2147483725" r:id="rId19"/>
    <p:sldLayoutId id="2147483723" r:id="rId20"/>
    <p:sldLayoutId id="2147483724" r:id="rId21"/>
    <p:sldLayoutId id="2147483702" r:id="rId22"/>
    <p:sldLayoutId id="2147483703" r:id="rId23"/>
    <p:sldLayoutId id="2147483704" r:id="rId24"/>
    <p:sldLayoutId id="2147483705" r:id="rId25"/>
    <p:sldLayoutId id="2147483706" r:id="rId26"/>
    <p:sldLayoutId id="2147483708" r:id="rId27"/>
    <p:sldLayoutId id="2147483709" r:id="rId28"/>
    <p:sldLayoutId id="2147483710" r:id="rId29"/>
    <p:sldLayoutId id="2147483711" r:id="rId30"/>
    <p:sldLayoutId id="2147483712" r:id="rId31"/>
    <p:sldLayoutId id="2147483713" r:id="rId32"/>
    <p:sldLayoutId id="2147483728" r:id="rId33"/>
  </p:sldLayoutIdLst>
  <p:timing>
    <p:tnLst>
      <p:par>
        <p:cTn id="1" dur="indefinite" restart="never" nodeType="tmRoot"/>
      </p:par>
    </p:tnLst>
  </p:timing>
  <p:hf hdr="0" ftr="0" dt="0"/>
  <p:txStyles>
    <p:titleStyle>
      <a:lvl1pPr algn="l" defTabSz="342900" rtl="0" eaLnBrk="1" latinLnBrk="0" hangingPunct="1">
        <a:spcBef>
          <a:spcPct val="0"/>
        </a:spcBef>
        <a:buNone/>
        <a:defRPr sz="2100" b="0" kern="1200" cap="none" baseline="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9500" indent="-229500" algn="l" defTabSz="342900" rtl="0" eaLnBrk="1" latinLnBrk="0" hangingPunct="1">
        <a:spcBef>
          <a:spcPct val="20000"/>
        </a:spcBef>
        <a:spcAft>
          <a:spcPts val="450"/>
        </a:spcAft>
        <a:buClr>
          <a:schemeClr val="accent1"/>
        </a:buClr>
        <a:buSzPct val="92000"/>
        <a:buFont typeface="Courier New" charset="0"/>
        <a:buChar char="o"/>
        <a:defRPr sz="1800" kern="1200">
          <a:solidFill>
            <a:schemeClr val="tx2"/>
          </a:solidFill>
          <a:latin typeface="+mn-lt"/>
          <a:ea typeface="+mn-ea"/>
          <a:cs typeface="+mn-cs"/>
        </a:defRPr>
      </a:lvl1pPr>
      <a:lvl2pPr marL="472500" indent="-229500" algn="l" defTabSz="342900" rtl="0" eaLnBrk="1" latinLnBrk="0" hangingPunct="1">
        <a:spcBef>
          <a:spcPct val="20000"/>
        </a:spcBef>
        <a:spcAft>
          <a:spcPts val="450"/>
        </a:spcAft>
        <a:buClr>
          <a:schemeClr val="accent2"/>
        </a:buClr>
        <a:buSzPct val="92000"/>
        <a:buFont typeface="Arial" charset="0"/>
        <a:buChar char="•"/>
        <a:defRPr sz="1500" i="0" kern="1200">
          <a:solidFill>
            <a:schemeClr val="tx2"/>
          </a:solidFill>
          <a:latin typeface="+mn-lt"/>
          <a:ea typeface="+mn-ea"/>
          <a:cs typeface="+mn-cs"/>
        </a:defRPr>
      </a:lvl2pPr>
      <a:lvl3pPr marL="675000" indent="-202500" algn="l" defTabSz="342900" rtl="0" eaLnBrk="1" latinLnBrk="0" hangingPunct="1">
        <a:spcBef>
          <a:spcPct val="20000"/>
        </a:spcBef>
        <a:spcAft>
          <a:spcPts val="450"/>
        </a:spcAft>
        <a:buClr>
          <a:schemeClr val="tx2"/>
        </a:buClr>
        <a:buSzPct val="92000"/>
        <a:buFont typeface=".AppleSystemUIFont" charset="-120"/>
        <a:buChar char="-"/>
        <a:defRPr sz="1350" i="1" kern="1200">
          <a:solidFill>
            <a:schemeClr val="tx2"/>
          </a:solidFill>
          <a:latin typeface="+mn-lt"/>
          <a:ea typeface="+mn-ea"/>
          <a:cs typeface="+mn-cs"/>
        </a:defRPr>
      </a:lvl3pPr>
      <a:lvl4pPr marL="931500" indent="-175500" algn="l" defTabSz="342900" rtl="0" eaLnBrk="1" latinLnBrk="0" hangingPunct="1">
        <a:spcBef>
          <a:spcPct val="20000"/>
        </a:spcBef>
        <a:spcAft>
          <a:spcPts val="450"/>
        </a:spcAft>
        <a:buClr>
          <a:schemeClr val="tx2"/>
        </a:buClr>
        <a:buSzPct val="92000"/>
        <a:buFont typeface="Arial" charset="0"/>
        <a:buChar char="•"/>
        <a:defRPr sz="1350" kern="1200">
          <a:solidFill>
            <a:schemeClr val="tx2"/>
          </a:solidFill>
          <a:latin typeface="+mn-lt"/>
          <a:ea typeface="+mn-ea"/>
          <a:cs typeface="+mn-cs"/>
        </a:defRPr>
      </a:lvl4pPr>
      <a:lvl5pPr marL="1201500" indent="-175500" algn="l" defTabSz="342900" rtl="0" eaLnBrk="1" latinLnBrk="0" hangingPunct="1">
        <a:spcBef>
          <a:spcPct val="20000"/>
        </a:spcBef>
        <a:spcAft>
          <a:spcPts val="450"/>
        </a:spcAft>
        <a:buClr>
          <a:schemeClr val="tx2"/>
        </a:buClr>
        <a:buSzPct val="92000"/>
        <a:buFont typeface="Arial" charset="0"/>
        <a:buChar char="•"/>
        <a:defRPr sz="1200" kern="1200">
          <a:solidFill>
            <a:schemeClr val="tx2"/>
          </a:solidFill>
          <a:latin typeface="+mn-lt"/>
          <a:ea typeface="+mn-ea"/>
          <a:cs typeface="+mn-cs"/>
        </a:defRPr>
      </a:lvl5pPr>
      <a:lvl6pPr marL="1425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6pPr>
      <a:lvl7pPr marL="1650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7pPr>
      <a:lvl8pPr marL="1875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8pPr>
      <a:lvl9pPr marL="2100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0" orient="horz" pos="991" userDrawn="1">
          <p15:clr>
            <a:srgbClr val="F26B43"/>
          </p15:clr>
        </p15:guide>
        <p15:guide id="11" pos="2880" userDrawn="1">
          <p15:clr>
            <a:srgbClr val="F26B43"/>
          </p15:clr>
        </p15:guide>
        <p15:guide id="12" pos="278" userDrawn="1">
          <p15:clr>
            <a:srgbClr val="F26B43"/>
          </p15:clr>
        </p15:guide>
        <p15:guide id="13" pos="5483" userDrawn="1">
          <p15:clr>
            <a:srgbClr val="F26B43"/>
          </p15:clr>
        </p15:guide>
        <p15:guide id="14" pos="2710" userDrawn="1">
          <p15:clr>
            <a:srgbClr val="F26B43"/>
          </p15:clr>
        </p15:guide>
        <p15:guide id="15" pos="3050" userDrawn="1">
          <p15:clr>
            <a:srgbClr val="F26B43"/>
          </p15:clr>
        </p15:guide>
        <p15:guide id="17" orient="horz" pos="395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mailto:oodell@blg.com" TargetMode="External"/><Relationship Id="rId2" Type="http://schemas.openxmlformats.org/officeDocument/2006/relationships/hyperlink" Target="mailto:kmcdormand@blg.com" TargetMode="External"/><Relationship Id="rId1" Type="http://schemas.openxmlformats.org/officeDocument/2006/relationships/slideLayout" Target="../slideLayouts/slideLayout31.xml"/></Relationships>
</file>

<file path=ppt/slides/_rels/slide2.xml.rels>&#65279;<?xml version="1.0" encoding="utf-8"?><Relationships xmlns="http://schemas.openxmlformats.org/package/2006/relationships"><Relationship Type="http://schemas.openxmlformats.org/officeDocument/2006/relationships/notesSlide" Target="../notesSlides/notesSlide2.xml" Id="rId6" /><Relationship Type="http://schemas.openxmlformats.org/officeDocument/2006/relationships/slideLayout" Target="../slideLayouts/slideLayout10.xml" Id="rId5"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364558" y="1092200"/>
            <a:ext cx="3589454" cy="2895599"/>
          </a:xfrm>
        </p:spPr>
        <p:txBody>
          <a:bodyPr/>
          <a:lstStyle/>
          <a:p>
            <a:r>
              <a:rPr lang="en-CA" dirty="0" smtClean="0"/>
              <a:t>Professionalism &amp; Ethics</a:t>
            </a:r>
            <a:r>
              <a:rPr lang="en-CA" dirty="0" smtClean="0"/>
              <a:t/>
            </a:r>
            <a:br>
              <a:rPr lang="en-CA" dirty="0" smtClean="0"/>
            </a:br>
            <a:endParaRPr lang="en-CA" dirty="0"/>
          </a:p>
        </p:txBody>
      </p:sp>
      <p:sp>
        <p:nvSpPr>
          <p:cNvPr id="4" name="Text Placeholder 3"/>
          <p:cNvSpPr>
            <a:spLocks noGrp="1"/>
          </p:cNvSpPr>
          <p:nvPr>
            <p:ph type="body" sz="quarter" idx="12"/>
          </p:nvPr>
        </p:nvSpPr>
        <p:spPr>
          <a:xfrm>
            <a:off x="364558" y="4945732"/>
            <a:ext cx="3589454" cy="1059142"/>
          </a:xfrm>
        </p:spPr>
        <p:txBody>
          <a:bodyPr/>
          <a:lstStyle/>
          <a:p>
            <a:r>
              <a:rPr lang="en-CA" dirty="0" smtClean="0"/>
              <a:t>Kathleen McDormand, Partner</a:t>
            </a:r>
          </a:p>
          <a:p>
            <a:r>
              <a:rPr lang="en-CA" dirty="0" smtClean="0"/>
              <a:t>Odessa O’Dell, Senior Associate</a:t>
            </a:r>
            <a:endParaRPr lang="en-CA" dirty="0" smtClean="0"/>
          </a:p>
          <a:p>
            <a:r>
              <a:rPr lang="en-CA" dirty="0" smtClean="0"/>
              <a:t>Ottawa</a:t>
            </a:r>
            <a:endParaRPr lang="en-CA" dirty="0" smtClean="0"/>
          </a:p>
        </p:txBody>
      </p:sp>
      <p:sp>
        <p:nvSpPr>
          <p:cNvPr id="5" name="Text Placeholder 4"/>
          <p:cNvSpPr>
            <a:spLocks noGrp="1"/>
          </p:cNvSpPr>
          <p:nvPr>
            <p:ph type="body" sz="quarter" idx="13"/>
          </p:nvPr>
        </p:nvSpPr>
        <p:spPr/>
        <p:txBody>
          <a:bodyPr/>
          <a:lstStyle/>
          <a:p>
            <a:r>
              <a:rPr lang="en-CA" dirty="0" smtClean="0">
                <a:solidFill>
                  <a:srgbClr val="00B050"/>
                </a:solidFill>
              </a:rPr>
              <a:t>Fall 2021</a:t>
            </a:r>
          </a:p>
          <a:p>
            <a:r>
              <a:rPr lang="en-CA" sz="700" dirty="0" smtClean="0"/>
              <a:t>#10067412</a:t>
            </a:r>
            <a:endParaRPr lang="en-CA" sz="700" dirty="0"/>
          </a:p>
        </p:txBody>
      </p:sp>
    </p:spTree>
    <p:extLst>
      <p:ext uri="{BB962C8B-B14F-4D97-AF65-F5344CB8AC3E}">
        <p14:creationId xmlns:p14="http://schemas.microsoft.com/office/powerpoint/2010/main" val="1870111741"/>
      </p:ext>
    </p:extLst>
  </p:cSld>
  <p:clrMapOvr>
    <a:masterClrMapping/>
  </p:clrMapOvr>
</p:sld>
</file>

<file path=ppt/slides/slide1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7ED523C7-19E8-B540-9857-8D49DD13762D}" type="slidenum">
              <a:rPr lang="en-CA" smtClean="0"/>
              <a:pPr/>
              <a:t>10</a:t>
            </a:fld>
            <a:endParaRPr lang="en-CA" dirty="0"/>
          </a:p>
        </p:txBody>
      </p:sp>
      <p:sp>
        <p:nvSpPr>
          <p:cNvPr id="3" name="Content Placeholder 2"/>
          <p:cNvSpPr>
            <a:spLocks noGrp="1"/>
          </p:cNvSpPr>
          <p:nvPr>
            <p:ph idx="1"/>
          </p:nvPr>
        </p:nvSpPr>
        <p:spPr/>
        <p:txBody>
          <a:bodyPr/>
          <a:lstStyle/>
          <a:p>
            <a:pPr marL="0" indent="0">
              <a:buNone/>
            </a:pPr>
            <a:r>
              <a:rPr lang="en-CA" dirty="0" smtClean="0"/>
              <a:t>Joseph and his client are unsuccessful in a civil action. The opposing party is seeking costs. The judge asks both parties for written submissions on costs, and informs Joseph that he is considering imposing costs against him personally. </a:t>
            </a:r>
          </a:p>
          <a:p>
            <a:pPr marL="0" indent="0">
              <a:buNone/>
            </a:pPr>
            <a:endParaRPr lang="en-CA" dirty="0"/>
          </a:p>
          <a:p>
            <a:pPr marL="0" indent="0">
              <a:buNone/>
            </a:pPr>
            <a:r>
              <a:rPr lang="en-CA" b="1" dirty="0" smtClean="0"/>
              <a:t>Question:</a:t>
            </a:r>
            <a:r>
              <a:rPr lang="en-CA" dirty="0" smtClean="0"/>
              <a:t> Can Joseph continue to act for his client?</a:t>
            </a:r>
          </a:p>
          <a:p>
            <a:pPr marL="342900" indent="-342900">
              <a:buAutoNum type="alphaLcParenR"/>
            </a:pPr>
            <a:r>
              <a:rPr lang="en-CA" dirty="0" smtClean="0"/>
              <a:t>Yes</a:t>
            </a:r>
          </a:p>
          <a:p>
            <a:pPr marL="342900" indent="-342900">
              <a:buAutoNum type="alphaLcParenR"/>
            </a:pPr>
            <a:r>
              <a:rPr lang="en-CA" dirty="0" smtClean="0"/>
              <a:t>No </a:t>
            </a:r>
          </a:p>
          <a:p>
            <a:pPr marL="342900" indent="-342900">
              <a:buAutoNum type="alphaLcParenR"/>
            </a:pPr>
            <a:r>
              <a:rPr lang="en-CA" smtClean="0"/>
              <a:t>Maybe</a:t>
            </a:r>
            <a:endParaRPr lang="en-CA"/>
          </a:p>
        </p:txBody>
      </p:sp>
      <p:sp>
        <p:nvSpPr>
          <p:cNvPr id="4" name="Title 3"/>
          <p:cNvSpPr>
            <a:spLocks noGrp="1"/>
          </p:cNvSpPr>
          <p:nvPr>
            <p:ph type="title"/>
          </p:nvPr>
        </p:nvSpPr>
        <p:spPr/>
        <p:txBody>
          <a:bodyPr/>
          <a:lstStyle/>
          <a:p>
            <a:r>
              <a:rPr lang="en-CA" dirty="0" smtClean="0"/>
              <a:t>Scenario #7</a:t>
            </a:r>
            <a:endParaRPr lang="en-CA" dirty="0"/>
          </a:p>
        </p:txBody>
      </p:sp>
    </p:spTree>
    <p:extLst>
      <p:ext uri="{BB962C8B-B14F-4D97-AF65-F5344CB8AC3E}">
        <p14:creationId xmlns:p14="http://schemas.microsoft.com/office/powerpoint/2010/main" val="1680281741"/>
      </p:ext>
    </p:extLst>
  </p:cSld>
  <p:clrMapOvr>
    <a:masterClrMapping/>
  </p:clrMapOvr>
</p:sld>
</file>

<file path=ppt/slides/slide11.xml><?xml version="1.0" encoding="utf-8"?>
<p:sld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7ED523C7-19E8-B540-9857-8D49DD13762D}" type="slidenum">
              <a:rPr lang="en-CA" smtClean="0"/>
              <a:t>11</a:t>
            </a:fld>
            <a:endParaRPr lang="en-CA"/>
          </a:p>
        </p:txBody>
      </p:sp>
      <p:pic>
        <p:nvPicPr>
          <p:cNvPr id="5" name="Picture 4"/>
          <p:cNvPicPr>
            <a:picLocks noChangeAspect="1"/>
          </p:cNvPicPr>
          <p:nvPr/>
        </p:nvPicPr>
        <p:blipFill>
          <a:blip r:embed="rId3"/>
          <a:stretch>
            <a:fillRect/>
          </a:stretch>
        </p:blipFill>
        <p:spPr>
          <a:xfrm>
            <a:off x="2228850" y="1682751"/>
            <a:ext cx="4686300" cy="4591050"/>
          </a:xfrm>
          <a:prstGeom prst="rect">
            <a:avLst/>
          </a:prstGeom>
        </p:spPr>
      </p:pic>
    </p:spTree>
    <p:extLst>
      <p:ext uri="{BB962C8B-B14F-4D97-AF65-F5344CB8AC3E}">
        <p14:creationId xmlns:p14="http://schemas.microsoft.com/office/powerpoint/2010/main" val="4144066806"/>
      </p:ext>
    </p:extLst>
  </p:cSld>
  <p:clrMapOvr>
    <a:masterClrMapping/>
  </p:clrMapOvr>
  <mc:AlternateContent xmlns:mc="http://schemas.openxmlformats.org/markup-compatibility/2006" xmlns:p14="http://schemas.microsoft.com/office/powerpoint/2010/main">
    <mc:Choice Requires="p14">
      <p:transition spd="slow" p14:dur="2000"/>
    </mc:Choice>
    <mc:Fallback>
      <p:transition spd="slow"/>
    </mc:Fallback>
  </mc:AlternateContent>
</p:sld>
</file>

<file path=ppt/slides/slide1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501445" y="1868129"/>
            <a:ext cx="2507226" cy="1107996"/>
          </a:xfrm>
          <a:prstGeom prst="rect">
            <a:avLst/>
          </a:prstGeom>
          <a:noFill/>
        </p:spPr>
        <p:txBody>
          <a:bodyPr wrap="square" rtlCol="0">
            <a:spAutoFit/>
          </a:bodyPr>
          <a:lstStyle/>
          <a:p/>
          <a:p>
            <a:endParaRPr lang="en-CA" sz="1200" dirty="0" smtClean="0">
              <a:solidFill>
                <a:schemeClr val="bg1"/>
              </a:solidFill>
            </a:endParaRPr>
          </a:p>
          <a:p>
            <a:endParaRPr lang="en-CA" sz="1200" dirty="0">
              <a:solidFill>
                <a:schemeClr val="bg1"/>
              </a:solidFill>
            </a:endParaRPr>
          </a:p>
          <a:p/>
          <a:p>
            <a:endParaRPr lang="en-CA" sz="1200" dirty="0">
              <a:solidFill>
                <a:schemeClr val="bg1"/>
              </a:solidFill>
            </a:endParaRPr>
          </a:p>
        </p:txBody>
      </p:sp>
    </p:spTree>
    <p:extLst>
      <p:ext uri="{BB962C8B-B14F-4D97-AF65-F5344CB8AC3E}">
        <p14:creationId xmlns:p14="http://schemas.microsoft.com/office/powerpoint/2010/main" val="4255494671"/>
      </p:ext>
    </p:extLst>
  </p:cSld>
  <p:clrMapOvr>
    <a:masterClrMapping/>
  </p:clrMapOvr>
</p:sld>
</file>

<file path=ppt/slides/slide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7ED523C7-19E8-B540-9857-8D49DD13762D}" type="slidenum">
              <a:rPr lang="en-CA" smtClean="0"/>
              <a:pPr/>
              <a:t>2</a:t>
            </a:fld>
            <a:endParaRPr lang="en-CA" dirty="0"/>
          </a:p>
        </p:txBody>
      </p:sp>
      <p:sp>
        <p:nvSpPr>
          <p:cNvPr id="6" name="Titre 1"/>
          <p:cNvSpPr>
            <a:spLocks noGrp="1"/>
          </p:cNvSpPr>
          <p:nvPr>
            <p:ph type="title"/>
          </p:nvPr>
        </p:nvSpPr>
        <p:spPr>
          <a:xfrm>
            <a:off x="395536" y="332656"/>
            <a:ext cx="8229600" cy="1143000"/>
          </a:xfrm>
        </p:spPr>
        <p:txBody>
          <a:bodyPr/>
          <a:lstStyle/>
          <a:p>
            <a:r>
              <a:rPr lang="en-CA" dirty="0" smtClean="0"/>
              <a:t>Scenario #1</a:t>
            </a:r>
            <a:endParaRPr lang="en-CA" dirty="0"/>
          </a:p>
        </p:txBody>
      </p:sp>
      <p:sp>
        <p:nvSpPr>
          <p:cNvPr id="17" name="ZoneTexte 16"/>
          <p:cNvSpPr txBox="1"/>
          <p:nvPr>
            <p:custDataLst/>
          </p:nvPr>
        </p:nvSpPr>
        <p:spPr>
          <a:xfrm>
            <a:off x="647122" y="2770369"/>
            <a:ext cx="1177182" cy="584775"/>
          </a:xfrm>
          <a:prstGeom prst="rect">
            <a:avLst/>
          </a:prstGeom>
          <a:noFill/>
        </p:spPr>
        <p:txBody>
          <a:bodyPr wrap="square" rtlCol="0">
            <a:spAutoFit/>
          </a:bodyPr>
          <a:lstStyle/>
          <a:p>
            <a:endParaRPr lang="en-US" sz="3200" dirty="0">
              <a:solidFill>
                <a:schemeClr val="bg1"/>
              </a:solidFill>
            </a:endParaRPr>
          </a:p>
        </p:txBody>
      </p:sp>
      <p:sp>
        <p:nvSpPr>
          <p:cNvPr id="18" name="ZoneTexte 17"/>
          <p:cNvSpPr txBox="1"/>
          <p:nvPr>
            <p:custDataLst/>
          </p:nvPr>
        </p:nvSpPr>
        <p:spPr>
          <a:xfrm>
            <a:off x="4706202" y="2717708"/>
            <a:ext cx="1177182" cy="584775"/>
          </a:xfrm>
          <a:prstGeom prst="rect">
            <a:avLst/>
          </a:prstGeom>
          <a:noFill/>
        </p:spPr>
        <p:txBody>
          <a:bodyPr wrap="square" rtlCol="0">
            <a:spAutoFit/>
          </a:bodyPr>
          <a:lstStyle/>
          <a:p>
            <a:endParaRPr lang="en-US" sz="3200" dirty="0">
              <a:solidFill>
                <a:schemeClr val="bg1"/>
              </a:solidFill>
            </a:endParaRPr>
          </a:p>
        </p:txBody>
      </p:sp>
      <p:sp>
        <p:nvSpPr>
          <p:cNvPr id="19" name="ZoneTexte 18"/>
          <p:cNvSpPr txBox="1"/>
          <p:nvPr>
            <p:custDataLst/>
          </p:nvPr>
        </p:nvSpPr>
        <p:spPr>
          <a:xfrm>
            <a:off x="663509" y="4768898"/>
            <a:ext cx="1177182" cy="584775"/>
          </a:xfrm>
          <a:prstGeom prst="rect">
            <a:avLst/>
          </a:prstGeom>
          <a:noFill/>
        </p:spPr>
        <p:txBody>
          <a:bodyPr wrap="square" rtlCol="0">
            <a:spAutoFit/>
          </a:bodyPr>
          <a:lstStyle/>
          <a:p>
            <a:endParaRPr lang="en-US" sz="3200" dirty="0">
              <a:solidFill>
                <a:schemeClr val="bg1"/>
              </a:solidFill>
            </a:endParaRPr>
          </a:p>
        </p:txBody>
      </p:sp>
      <p:sp>
        <p:nvSpPr>
          <p:cNvPr id="20" name="ZoneTexte 19"/>
          <p:cNvSpPr txBox="1"/>
          <p:nvPr>
            <p:custDataLst/>
          </p:nvPr>
        </p:nvSpPr>
        <p:spPr>
          <a:xfrm>
            <a:off x="4888776" y="4741986"/>
            <a:ext cx="1177182" cy="584775"/>
          </a:xfrm>
          <a:prstGeom prst="rect">
            <a:avLst/>
          </a:prstGeom>
          <a:noFill/>
        </p:spPr>
        <p:txBody>
          <a:bodyPr wrap="square" rtlCol="0">
            <a:spAutoFit/>
          </a:bodyPr>
          <a:lstStyle/>
          <a:p>
            <a:endParaRPr lang="en-US" sz="3200" dirty="0">
              <a:solidFill>
                <a:schemeClr val="bg1"/>
              </a:solidFill>
            </a:endParaRPr>
          </a:p>
        </p:txBody>
      </p:sp>
      <p:sp>
        <p:nvSpPr>
          <p:cNvPr id="3" name="TextBox 2"/>
          <p:cNvSpPr txBox="1"/>
          <p:nvPr/>
        </p:nvSpPr>
        <p:spPr>
          <a:xfrm>
            <a:off x="647122" y="1869141"/>
            <a:ext cx="7978014" cy="2585323"/>
          </a:xfrm>
          <a:prstGeom prst="rect">
            <a:avLst/>
          </a:prstGeom>
          <a:noFill/>
        </p:spPr>
        <p:txBody>
          <a:bodyPr wrap="square" rtlCol="0">
            <a:spAutoFit/>
          </a:bodyPr>
          <a:lstStyle/>
          <a:p>
            <a:r>
              <a:rPr lang="en-CA" dirty="0" smtClean="0"/>
              <a:t>Sally is a lawyer. She posts comments on her social media regarding a civil action that has been filed against her for professional negligence. In her posts, she makes the following comments: </a:t>
            </a:r>
          </a:p>
          <a:p>
            <a:endParaRPr lang="en-CA" dirty="0"/>
          </a:p>
          <a:p>
            <a:pPr marL="285750" indent="-285750">
              <a:buFont typeface="Arial" panose="020B0604020202020204" pitchFamily="34" charset="0"/>
              <a:buChar char="•"/>
            </a:pPr>
            <a:r>
              <a:rPr lang="en-CA" dirty="0" smtClean="0"/>
              <a:t>The lawsuit is a witch hunt; </a:t>
            </a:r>
          </a:p>
          <a:p>
            <a:pPr marL="285750" indent="-285750">
              <a:buFont typeface="Arial" panose="020B0604020202020204" pitchFamily="34" charset="0"/>
              <a:buChar char="•"/>
            </a:pPr>
            <a:r>
              <a:rPr lang="en-CA" dirty="0" smtClean="0"/>
              <a:t>Opposing counsel has not idea what they are doing and are irresponsible and incompetent; </a:t>
            </a:r>
          </a:p>
          <a:p>
            <a:pPr marL="285750" indent="-285750">
              <a:buFont typeface="Arial" panose="020B0604020202020204" pitchFamily="34" charset="0"/>
              <a:buChar char="•"/>
            </a:pPr>
            <a:r>
              <a:rPr lang="en-CA" dirty="0" smtClean="0"/>
              <a:t>The judge is lost; </a:t>
            </a:r>
          </a:p>
          <a:p>
            <a:pPr marL="285750" indent="-285750">
              <a:buFont typeface="Arial" panose="020B0604020202020204" pitchFamily="34" charset="0"/>
              <a:buChar char="•"/>
            </a:pPr>
            <a:r>
              <a:rPr lang="en-CA" dirty="0" smtClean="0"/>
              <a:t>The plaintiff is spreading rumours about her.</a:t>
            </a:r>
            <a:endParaRPr lang="en-CA" dirty="0"/>
          </a:p>
        </p:txBody>
      </p:sp>
    </p:spTree>
    <p:extLst>
      <p:ext uri="{BB962C8B-B14F-4D97-AF65-F5344CB8AC3E}">
        <p14:creationId xmlns:p14="http://schemas.microsoft.com/office/powerpoint/2010/main" val="294416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10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randombar(horizontal)">
                                      <p:cBhvr>
                                        <p:cTn id="12" dur="10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randombar(horizontal)">
                                      <p:cBhvr>
                                        <p:cTn id="17" dur="10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randombar(horizontal)">
                                      <p:cBhvr>
                                        <p:cTn id="22"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p:bldLst>
  </p:timing>
</p:sld>
</file>

<file path=ppt/slides/slide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7ED523C7-19E8-B540-9857-8D49DD13762D}" type="slidenum">
              <a:rPr lang="en-CA" smtClean="0"/>
              <a:pPr/>
              <a:t>3</a:t>
            </a:fld>
            <a:endParaRPr lang="en-CA" dirty="0"/>
          </a:p>
        </p:txBody>
      </p:sp>
      <p:sp>
        <p:nvSpPr>
          <p:cNvPr id="3" name="Content Placeholder 2"/>
          <p:cNvSpPr>
            <a:spLocks noGrp="1"/>
          </p:cNvSpPr>
          <p:nvPr>
            <p:ph idx="1"/>
          </p:nvPr>
        </p:nvSpPr>
        <p:spPr/>
        <p:txBody>
          <a:bodyPr/>
          <a:lstStyle/>
          <a:p>
            <a:pPr marL="0" indent="0">
              <a:buNone/>
            </a:pPr>
            <a:r>
              <a:rPr lang="en-CA" b="1" dirty="0" smtClean="0"/>
              <a:t>Question 1: </a:t>
            </a:r>
            <a:r>
              <a:rPr lang="en-CA" dirty="0" smtClean="0"/>
              <a:t>Do you think Sally’s posts raise ethical questions?</a:t>
            </a:r>
          </a:p>
          <a:p>
            <a:pPr marL="342900" indent="-342900">
              <a:buAutoNum type="alphaLcParenR"/>
            </a:pPr>
            <a:r>
              <a:rPr lang="en-CA" dirty="0" smtClean="0"/>
              <a:t>Yes</a:t>
            </a:r>
          </a:p>
          <a:p>
            <a:pPr marL="342900" indent="-342900">
              <a:buAutoNum type="alphaLcParenR"/>
            </a:pPr>
            <a:r>
              <a:rPr lang="en-CA" dirty="0" smtClean="0"/>
              <a:t>No</a:t>
            </a:r>
          </a:p>
          <a:p>
            <a:pPr marL="342900" indent="-342900">
              <a:buAutoNum type="alphaLcParenR"/>
            </a:pPr>
            <a:r>
              <a:rPr lang="en-CA" dirty="0" smtClean="0"/>
              <a:t>Maybe</a:t>
            </a:r>
          </a:p>
          <a:p>
            <a:pPr marL="342900" indent="-342900">
              <a:buAutoNum type="alphaLcParenR"/>
            </a:pPr>
            <a:endParaRPr lang="en-CA" dirty="0"/>
          </a:p>
          <a:p>
            <a:pPr marL="0" indent="0">
              <a:buNone/>
            </a:pPr>
            <a:endParaRPr lang="en-CA" dirty="0" smtClean="0"/>
          </a:p>
          <a:p>
            <a:pPr marL="0" indent="0">
              <a:buNone/>
            </a:pPr>
            <a:r>
              <a:rPr lang="en-CA" b="1" dirty="0" smtClean="0"/>
              <a:t>Question 2: </a:t>
            </a:r>
            <a:r>
              <a:rPr lang="en-CA" dirty="0" smtClean="0"/>
              <a:t>Does your answer change depending on the number of views Sally’s posts get? </a:t>
            </a:r>
          </a:p>
          <a:p>
            <a:pPr marL="342900" indent="-342900">
              <a:buAutoNum type="alphaLcParenR"/>
            </a:pPr>
            <a:r>
              <a:rPr lang="en-CA" dirty="0"/>
              <a:t>Yes</a:t>
            </a:r>
          </a:p>
          <a:p>
            <a:pPr marL="342900" indent="-342900">
              <a:buAutoNum type="alphaLcParenR"/>
            </a:pPr>
            <a:r>
              <a:rPr lang="en-CA" dirty="0"/>
              <a:t>No</a:t>
            </a:r>
          </a:p>
          <a:p>
            <a:pPr marL="342900" indent="-342900">
              <a:buAutoNum type="alphaLcParenR"/>
            </a:pPr>
            <a:r>
              <a:rPr lang="en-CA" dirty="0"/>
              <a:t>Maybe</a:t>
            </a:r>
          </a:p>
          <a:p>
            <a:pPr marL="0" indent="0">
              <a:buNone/>
            </a:pPr>
            <a:endParaRPr lang="en-CA" b="1" dirty="0"/>
          </a:p>
        </p:txBody>
      </p:sp>
      <p:sp>
        <p:nvSpPr>
          <p:cNvPr id="4" name="Title 3"/>
          <p:cNvSpPr>
            <a:spLocks noGrp="1"/>
          </p:cNvSpPr>
          <p:nvPr>
            <p:ph type="title"/>
          </p:nvPr>
        </p:nvSpPr>
        <p:spPr/>
        <p:txBody>
          <a:bodyPr/>
          <a:lstStyle/>
          <a:p>
            <a:r>
              <a:rPr lang="en-CA" dirty="0" smtClean="0"/>
              <a:t>Scenario #1</a:t>
            </a:r>
            <a:endParaRPr lang="en-CA" dirty="0"/>
          </a:p>
        </p:txBody>
      </p:sp>
    </p:spTree>
    <p:extLst>
      <p:ext uri="{BB962C8B-B14F-4D97-AF65-F5344CB8AC3E}">
        <p14:creationId xmlns:p14="http://schemas.microsoft.com/office/powerpoint/2010/main" val="1328157501"/>
      </p:ext>
    </p:extLst>
  </p:cSld>
  <p:clrMapOvr>
    <a:masterClrMapping/>
  </p:clrMapOvr>
</p:sld>
</file>

<file path=ppt/slides/slide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7ED523C7-19E8-B540-9857-8D49DD13762D}" type="slidenum">
              <a:rPr lang="en-CA" smtClean="0"/>
              <a:pPr/>
              <a:t>4</a:t>
            </a:fld>
            <a:endParaRPr lang="en-CA" dirty="0"/>
          </a:p>
        </p:txBody>
      </p:sp>
      <p:sp>
        <p:nvSpPr>
          <p:cNvPr id="3" name="Content Placeholder 2"/>
          <p:cNvSpPr>
            <a:spLocks noGrp="1"/>
          </p:cNvSpPr>
          <p:nvPr>
            <p:ph idx="1"/>
          </p:nvPr>
        </p:nvSpPr>
        <p:spPr/>
        <p:txBody>
          <a:bodyPr/>
          <a:lstStyle/>
          <a:p>
            <a:pPr marL="0" indent="0">
              <a:buNone/>
            </a:pPr>
            <a:r>
              <a:rPr lang="en-CA" b="1" dirty="0"/>
              <a:t>Question </a:t>
            </a:r>
            <a:r>
              <a:rPr lang="en-CA" b="1" dirty="0" smtClean="0"/>
              <a:t>3: </a:t>
            </a:r>
            <a:r>
              <a:rPr lang="en-CA" dirty="0" smtClean="0"/>
              <a:t>Does your answer change if Sally communicated these things by direct/personal message as opposed to a post?</a:t>
            </a:r>
          </a:p>
          <a:p>
            <a:pPr marL="0" indent="0">
              <a:buNone/>
            </a:pPr>
            <a:r>
              <a:rPr lang="en-CA" dirty="0" smtClean="0"/>
              <a:t>a) Yes</a:t>
            </a:r>
            <a:endParaRPr lang="en-CA" dirty="0"/>
          </a:p>
          <a:p>
            <a:pPr marL="342900" indent="-342900">
              <a:buAutoNum type="alphaLcParenR"/>
            </a:pPr>
            <a:r>
              <a:rPr lang="en-CA" dirty="0"/>
              <a:t>No</a:t>
            </a:r>
          </a:p>
          <a:p>
            <a:pPr marL="342900" indent="-342900">
              <a:buAutoNum type="alphaLcParenR"/>
            </a:pPr>
            <a:r>
              <a:rPr lang="en-CA" dirty="0"/>
              <a:t>Maybe</a:t>
            </a:r>
          </a:p>
          <a:p>
            <a:pPr marL="342900" indent="-342900">
              <a:buAutoNum type="alphaLcParenR"/>
            </a:pPr>
            <a:endParaRPr lang="en-CA" dirty="0"/>
          </a:p>
          <a:p>
            <a:pPr marL="0" indent="0">
              <a:buNone/>
            </a:pPr>
            <a:endParaRPr lang="en-CA" dirty="0"/>
          </a:p>
          <a:p>
            <a:pPr marL="0" indent="0">
              <a:buNone/>
            </a:pPr>
            <a:r>
              <a:rPr lang="en-CA" b="1" dirty="0"/>
              <a:t>Question </a:t>
            </a:r>
            <a:r>
              <a:rPr lang="en-CA" b="1" dirty="0" smtClean="0"/>
              <a:t>4: </a:t>
            </a:r>
            <a:r>
              <a:rPr lang="en-CA" dirty="0"/>
              <a:t>Does your answer change </a:t>
            </a:r>
            <a:r>
              <a:rPr lang="en-CA" dirty="0" smtClean="0"/>
              <a:t>if Sally’s comments related to race, religion, sexual orientation (i.e. a protected ground)?</a:t>
            </a:r>
            <a:endParaRPr lang="en-CA" dirty="0"/>
          </a:p>
          <a:p>
            <a:pPr marL="342900" indent="-342900">
              <a:buAutoNum type="alphaLcParenR"/>
            </a:pPr>
            <a:r>
              <a:rPr lang="en-CA" dirty="0"/>
              <a:t>Yes</a:t>
            </a:r>
          </a:p>
          <a:p>
            <a:pPr marL="342900" indent="-342900">
              <a:buAutoNum type="alphaLcParenR"/>
            </a:pPr>
            <a:r>
              <a:rPr lang="en-CA" dirty="0"/>
              <a:t>No</a:t>
            </a:r>
          </a:p>
          <a:p>
            <a:pPr marL="342900" indent="-342900">
              <a:buAutoNum type="alphaLcParenR"/>
            </a:pPr>
            <a:r>
              <a:rPr lang="en-CA" dirty="0"/>
              <a:t>Maybe</a:t>
            </a:r>
          </a:p>
          <a:p>
            <a:endParaRPr lang="en-CA" dirty="0"/>
          </a:p>
        </p:txBody>
      </p:sp>
      <p:sp>
        <p:nvSpPr>
          <p:cNvPr id="4" name="Title 3"/>
          <p:cNvSpPr>
            <a:spLocks noGrp="1"/>
          </p:cNvSpPr>
          <p:nvPr>
            <p:ph type="title"/>
          </p:nvPr>
        </p:nvSpPr>
        <p:spPr/>
        <p:txBody>
          <a:bodyPr/>
          <a:lstStyle/>
          <a:p>
            <a:r>
              <a:rPr lang="en-CA" dirty="0" smtClean="0"/>
              <a:t>Scenario #1</a:t>
            </a:r>
            <a:endParaRPr lang="en-CA" dirty="0"/>
          </a:p>
        </p:txBody>
      </p:sp>
    </p:spTree>
    <p:extLst>
      <p:ext uri="{BB962C8B-B14F-4D97-AF65-F5344CB8AC3E}">
        <p14:creationId xmlns:p14="http://schemas.microsoft.com/office/powerpoint/2010/main" val="3365196403"/>
      </p:ext>
    </p:extLst>
  </p:cSld>
  <p:clrMapOvr>
    <a:masterClrMapping/>
  </p:clrMapOvr>
</p:sld>
</file>

<file path=ppt/slides/slide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7ED523C7-19E8-B540-9857-8D49DD13762D}" type="slidenum">
              <a:rPr lang="en-CA" smtClean="0"/>
              <a:pPr/>
              <a:t>5</a:t>
            </a:fld>
            <a:endParaRPr lang="en-CA" dirty="0"/>
          </a:p>
        </p:txBody>
      </p:sp>
      <p:sp>
        <p:nvSpPr>
          <p:cNvPr id="3" name="Content Placeholder 2"/>
          <p:cNvSpPr>
            <a:spLocks noGrp="1"/>
          </p:cNvSpPr>
          <p:nvPr>
            <p:ph idx="1"/>
          </p:nvPr>
        </p:nvSpPr>
        <p:spPr/>
        <p:txBody>
          <a:bodyPr/>
          <a:lstStyle/>
          <a:p>
            <a:pPr marL="0" indent="0">
              <a:buNone/>
            </a:pPr>
            <a:r>
              <a:rPr lang="en-CA" dirty="0" smtClean="0"/>
              <a:t>John meets with a new client. The client tells John that he has personal debts to pay to three people. He asks John to deposit a certified check for $100,000 on his company’s letterhead, and then use that money to pay the three people to whom he owes money. </a:t>
            </a:r>
          </a:p>
          <a:p>
            <a:pPr marL="0" indent="0">
              <a:buNone/>
            </a:pPr>
            <a:endParaRPr lang="en-CA" dirty="0"/>
          </a:p>
          <a:p>
            <a:pPr marL="0" indent="0">
              <a:buNone/>
            </a:pPr>
            <a:r>
              <a:rPr lang="en-CA" b="1" dirty="0" smtClean="0"/>
              <a:t>Question: </a:t>
            </a:r>
            <a:r>
              <a:rPr lang="en-CA" dirty="0" smtClean="0"/>
              <a:t>Are there any concerns if John accepts his new client’s instructions?</a:t>
            </a:r>
          </a:p>
          <a:p>
            <a:pPr marL="342900" indent="-342900">
              <a:buAutoNum type="alphaLcParenR"/>
            </a:pPr>
            <a:r>
              <a:rPr lang="en-CA" dirty="0" smtClean="0"/>
              <a:t>Yes</a:t>
            </a:r>
          </a:p>
          <a:p>
            <a:pPr marL="342900" indent="-342900">
              <a:buAutoNum type="alphaLcParenR"/>
            </a:pPr>
            <a:r>
              <a:rPr lang="en-CA" dirty="0" smtClean="0"/>
              <a:t>No</a:t>
            </a:r>
          </a:p>
          <a:p>
            <a:pPr marL="342900" indent="-342900">
              <a:buAutoNum type="alphaLcParenR"/>
            </a:pPr>
            <a:r>
              <a:rPr lang="en-CA" dirty="0" smtClean="0"/>
              <a:t>Maybe</a:t>
            </a:r>
            <a:endParaRPr lang="en-CA" dirty="0"/>
          </a:p>
        </p:txBody>
      </p:sp>
      <p:sp>
        <p:nvSpPr>
          <p:cNvPr id="4" name="Title 3"/>
          <p:cNvSpPr>
            <a:spLocks noGrp="1"/>
          </p:cNvSpPr>
          <p:nvPr>
            <p:ph type="title"/>
          </p:nvPr>
        </p:nvSpPr>
        <p:spPr/>
        <p:txBody>
          <a:bodyPr/>
          <a:lstStyle/>
          <a:p>
            <a:r>
              <a:rPr lang="en-CA" dirty="0" smtClean="0"/>
              <a:t>Scenario #2</a:t>
            </a:r>
            <a:endParaRPr lang="en-CA" dirty="0"/>
          </a:p>
        </p:txBody>
      </p:sp>
    </p:spTree>
    <p:extLst>
      <p:ext uri="{BB962C8B-B14F-4D97-AF65-F5344CB8AC3E}">
        <p14:creationId xmlns:p14="http://schemas.microsoft.com/office/powerpoint/2010/main" val="449612197"/>
      </p:ext>
    </p:extLst>
  </p:cSld>
  <p:clrMapOvr>
    <a:masterClrMapping/>
  </p:clrMapOvr>
</p:sld>
</file>

<file path=ppt/slides/slide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7ED523C7-19E8-B540-9857-8D49DD13762D}" type="slidenum">
              <a:rPr lang="en-CA" smtClean="0"/>
              <a:pPr/>
              <a:t>6</a:t>
            </a:fld>
            <a:endParaRPr lang="en-CA" dirty="0"/>
          </a:p>
        </p:txBody>
      </p:sp>
      <p:sp>
        <p:nvSpPr>
          <p:cNvPr id="3" name="Content Placeholder 2"/>
          <p:cNvSpPr>
            <a:spLocks noGrp="1"/>
          </p:cNvSpPr>
          <p:nvPr>
            <p:ph idx="1"/>
          </p:nvPr>
        </p:nvSpPr>
        <p:spPr/>
        <p:txBody>
          <a:bodyPr/>
          <a:lstStyle/>
          <a:p>
            <a:pPr marL="0" indent="0">
              <a:buNone/>
            </a:pPr>
            <a:r>
              <a:rPr lang="en-CA" dirty="0" smtClean="0"/>
              <a:t>Samara receives an e-mail from opposing counsel attaching a document which has been sworn electronically. Should Samara ask the paralegal additional questions, or accept that the document is indeed a sworn document?</a:t>
            </a:r>
          </a:p>
          <a:p>
            <a:pPr marL="0" indent="0">
              <a:buNone/>
            </a:pPr>
            <a:endParaRPr lang="en-CA" dirty="0"/>
          </a:p>
          <a:p>
            <a:pPr marL="342900" indent="-342900">
              <a:buAutoNum type="alphaLcParenR"/>
            </a:pPr>
            <a:r>
              <a:rPr lang="en-CA" dirty="0" smtClean="0"/>
              <a:t>Yes, Samara accept the document</a:t>
            </a:r>
          </a:p>
          <a:p>
            <a:pPr marL="342900" indent="-342900">
              <a:buAutoNum type="alphaLcParenR"/>
            </a:pPr>
            <a:r>
              <a:rPr lang="en-CA" dirty="0" smtClean="0"/>
              <a:t>No, Samara should be wary and ask additional questions</a:t>
            </a:r>
          </a:p>
          <a:p>
            <a:pPr marL="342900" indent="-342900">
              <a:buAutoNum type="alphaLcParenR"/>
            </a:pPr>
            <a:endParaRPr lang="en-CA" dirty="0"/>
          </a:p>
          <a:p>
            <a:pPr marL="0" indent="0">
              <a:buNone/>
            </a:pPr>
            <a:r>
              <a:rPr lang="en-CA" dirty="0" smtClean="0"/>
              <a:t>Does your answer change if the document in question is not purported to be a sworn document, but another electronically signed document such as a Release or Minutes of Settlement?</a:t>
            </a:r>
          </a:p>
          <a:p>
            <a:pPr marL="342900" indent="-342900">
              <a:buAutoNum type="alphaLcParenR"/>
            </a:pPr>
            <a:r>
              <a:rPr lang="en-CA" dirty="0" smtClean="0"/>
              <a:t>Yes</a:t>
            </a:r>
          </a:p>
          <a:p>
            <a:pPr marL="342900" indent="-342900">
              <a:buAutoNum type="alphaLcParenR"/>
            </a:pPr>
            <a:r>
              <a:rPr lang="en-CA" dirty="0" smtClean="0"/>
              <a:t>No</a:t>
            </a:r>
          </a:p>
          <a:p>
            <a:pPr marL="342900" indent="-342900">
              <a:buAutoNum type="alphaLcParenR"/>
            </a:pPr>
            <a:r>
              <a:rPr lang="en-CA" dirty="0" smtClean="0"/>
              <a:t>Maybe</a:t>
            </a:r>
          </a:p>
        </p:txBody>
      </p:sp>
      <p:sp>
        <p:nvSpPr>
          <p:cNvPr id="4" name="Title 3"/>
          <p:cNvSpPr>
            <a:spLocks noGrp="1"/>
          </p:cNvSpPr>
          <p:nvPr>
            <p:ph type="title"/>
          </p:nvPr>
        </p:nvSpPr>
        <p:spPr/>
        <p:txBody>
          <a:bodyPr/>
          <a:lstStyle/>
          <a:p>
            <a:r>
              <a:rPr lang="en-CA" dirty="0" smtClean="0"/>
              <a:t>Scenario #3</a:t>
            </a:r>
            <a:endParaRPr lang="en-CA" dirty="0"/>
          </a:p>
        </p:txBody>
      </p:sp>
    </p:spTree>
    <p:extLst>
      <p:ext uri="{BB962C8B-B14F-4D97-AF65-F5344CB8AC3E}">
        <p14:creationId xmlns:p14="http://schemas.microsoft.com/office/powerpoint/2010/main" val="625430235"/>
      </p:ext>
    </p:extLst>
  </p:cSld>
  <p:clrMapOvr>
    <a:masterClrMapping/>
  </p:clrMapOvr>
</p:sld>
</file>

<file path=ppt/slides/slide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7ED523C7-19E8-B540-9857-8D49DD13762D}" type="slidenum">
              <a:rPr lang="en-CA" smtClean="0"/>
              <a:pPr/>
              <a:t>7</a:t>
            </a:fld>
            <a:endParaRPr lang="en-CA" dirty="0"/>
          </a:p>
        </p:txBody>
      </p:sp>
      <p:sp>
        <p:nvSpPr>
          <p:cNvPr id="3" name="Content Placeholder 2"/>
          <p:cNvSpPr>
            <a:spLocks noGrp="1"/>
          </p:cNvSpPr>
          <p:nvPr>
            <p:ph idx="1"/>
          </p:nvPr>
        </p:nvSpPr>
        <p:spPr/>
        <p:txBody>
          <a:bodyPr/>
          <a:lstStyle/>
          <a:p>
            <a:pPr marL="0" indent="0">
              <a:buNone/>
            </a:pPr>
            <a:r>
              <a:rPr lang="en-CA" dirty="0" smtClean="0"/>
              <a:t>Geraldine accidently sends to Ahmed, opposing counsel, an email with a letter attached that is addressed to her client. In this letter, Geraldine strongly urges her client to settle the matter, and describes the weaknesses of the case. Ahmed reads the letter and promptly notifies Geraldine that he received it. However, Ahmed refuses to return the letter to Geraldine. </a:t>
            </a:r>
          </a:p>
          <a:p>
            <a:pPr marL="0" indent="0">
              <a:buNone/>
            </a:pPr>
            <a:endParaRPr lang="en-CA" dirty="0"/>
          </a:p>
          <a:p>
            <a:pPr marL="0" indent="0">
              <a:buNone/>
            </a:pPr>
            <a:r>
              <a:rPr lang="en-CA" b="1" dirty="0" smtClean="0"/>
              <a:t>Question:</a:t>
            </a:r>
            <a:r>
              <a:rPr lang="en-CA" dirty="0" smtClean="0"/>
              <a:t> Has Ahmed complied with the rule on inadvertent communications?</a:t>
            </a:r>
          </a:p>
          <a:p>
            <a:pPr marL="342900" indent="-342900">
              <a:buAutoNum type="alphaLcParenR"/>
            </a:pPr>
            <a:r>
              <a:rPr lang="en-CA" dirty="0" smtClean="0"/>
              <a:t>Yes</a:t>
            </a:r>
          </a:p>
          <a:p>
            <a:pPr marL="342900" indent="-342900">
              <a:buAutoNum type="alphaLcParenR"/>
            </a:pPr>
            <a:r>
              <a:rPr lang="en-CA" dirty="0" smtClean="0"/>
              <a:t>No</a:t>
            </a:r>
          </a:p>
          <a:p>
            <a:pPr marL="342900" indent="-342900">
              <a:buAutoNum type="alphaLcParenR"/>
            </a:pPr>
            <a:r>
              <a:rPr lang="en-CA" dirty="0" smtClean="0"/>
              <a:t>Maybe</a:t>
            </a:r>
          </a:p>
          <a:p>
            <a:pPr marL="0" indent="0">
              <a:buNone/>
            </a:pPr>
            <a:endParaRPr lang="en-CA" dirty="0"/>
          </a:p>
        </p:txBody>
      </p:sp>
      <p:sp>
        <p:nvSpPr>
          <p:cNvPr id="4" name="Title 3"/>
          <p:cNvSpPr>
            <a:spLocks noGrp="1"/>
          </p:cNvSpPr>
          <p:nvPr>
            <p:ph type="title"/>
          </p:nvPr>
        </p:nvSpPr>
        <p:spPr/>
        <p:txBody>
          <a:bodyPr/>
          <a:lstStyle/>
          <a:p>
            <a:r>
              <a:rPr lang="en-CA" dirty="0" smtClean="0"/>
              <a:t>Scenario #4</a:t>
            </a:r>
            <a:endParaRPr lang="en-CA" dirty="0"/>
          </a:p>
        </p:txBody>
      </p:sp>
    </p:spTree>
    <p:extLst>
      <p:ext uri="{BB962C8B-B14F-4D97-AF65-F5344CB8AC3E}">
        <p14:creationId xmlns:p14="http://schemas.microsoft.com/office/powerpoint/2010/main" val="3247533506"/>
      </p:ext>
    </p:extLst>
  </p:cSld>
  <p:clrMapOvr>
    <a:masterClrMapping/>
  </p:clrMapOvr>
</p:sld>
</file>

<file path=ppt/slides/slide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7ED523C7-19E8-B540-9857-8D49DD13762D}" type="slidenum">
              <a:rPr lang="en-CA" smtClean="0"/>
              <a:pPr/>
              <a:t>8</a:t>
            </a:fld>
            <a:endParaRPr lang="en-CA" dirty="0"/>
          </a:p>
        </p:txBody>
      </p:sp>
      <p:sp>
        <p:nvSpPr>
          <p:cNvPr id="3" name="Content Placeholder 2"/>
          <p:cNvSpPr>
            <a:spLocks noGrp="1"/>
          </p:cNvSpPr>
          <p:nvPr>
            <p:ph idx="1"/>
          </p:nvPr>
        </p:nvSpPr>
        <p:spPr/>
        <p:txBody>
          <a:bodyPr/>
          <a:lstStyle/>
          <a:p>
            <a:pPr marL="0" indent="0">
              <a:buNone/>
            </a:pPr>
            <a:r>
              <a:rPr lang="en-CA" dirty="0" smtClean="0"/>
              <a:t>Jean-Marc’s client recently purchased, sold and mortgaged several homes in collaboration with various family members. Jean-Marc took his instructions directly from his client. </a:t>
            </a:r>
          </a:p>
          <a:p>
            <a:pPr marL="0" indent="0">
              <a:buNone/>
            </a:pPr>
            <a:endParaRPr lang="en-CA" dirty="0"/>
          </a:p>
          <a:p>
            <a:pPr marL="0" indent="0">
              <a:buNone/>
            </a:pPr>
            <a:r>
              <a:rPr lang="en-CA" b="1" dirty="0" smtClean="0"/>
              <a:t>Question: </a:t>
            </a:r>
            <a:r>
              <a:rPr lang="en-CA" dirty="0" smtClean="0"/>
              <a:t> Are the family members also Jean-Marc’s clients?</a:t>
            </a:r>
          </a:p>
          <a:p>
            <a:pPr marL="342900" indent="-342900">
              <a:buAutoNum type="alphaLcParenR"/>
            </a:pPr>
            <a:r>
              <a:rPr lang="en-CA" dirty="0" smtClean="0"/>
              <a:t>Yes</a:t>
            </a:r>
          </a:p>
          <a:p>
            <a:pPr marL="342900" indent="-342900">
              <a:buAutoNum type="alphaLcParenR"/>
            </a:pPr>
            <a:r>
              <a:rPr lang="en-CA" dirty="0" smtClean="0"/>
              <a:t>No</a:t>
            </a:r>
          </a:p>
          <a:p>
            <a:pPr marL="342900" indent="-342900">
              <a:buAutoNum type="alphaLcParenR"/>
            </a:pPr>
            <a:r>
              <a:rPr lang="en-CA" dirty="0" smtClean="0"/>
              <a:t>Maybe</a:t>
            </a:r>
            <a:endParaRPr lang="en-CA" dirty="0"/>
          </a:p>
        </p:txBody>
      </p:sp>
      <p:sp>
        <p:nvSpPr>
          <p:cNvPr id="4" name="Title 3"/>
          <p:cNvSpPr>
            <a:spLocks noGrp="1"/>
          </p:cNvSpPr>
          <p:nvPr>
            <p:ph type="title"/>
          </p:nvPr>
        </p:nvSpPr>
        <p:spPr/>
        <p:txBody>
          <a:bodyPr/>
          <a:lstStyle/>
          <a:p>
            <a:r>
              <a:rPr lang="en-CA" dirty="0" smtClean="0"/>
              <a:t>Scenario #5</a:t>
            </a:r>
            <a:endParaRPr lang="en-CA" dirty="0"/>
          </a:p>
        </p:txBody>
      </p:sp>
    </p:spTree>
    <p:extLst>
      <p:ext uri="{BB962C8B-B14F-4D97-AF65-F5344CB8AC3E}">
        <p14:creationId xmlns:p14="http://schemas.microsoft.com/office/powerpoint/2010/main" val="3165637441"/>
      </p:ext>
    </p:extLst>
  </p:cSld>
  <p:clrMapOvr>
    <a:masterClrMapping/>
  </p:clrMapOvr>
</p:sld>
</file>

<file path=ppt/slides/slide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7ED523C7-19E8-B540-9857-8D49DD13762D}" type="slidenum">
              <a:rPr lang="en-CA" smtClean="0"/>
              <a:pPr/>
              <a:t>9</a:t>
            </a:fld>
            <a:endParaRPr lang="en-CA" dirty="0"/>
          </a:p>
        </p:txBody>
      </p:sp>
      <p:sp>
        <p:nvSpPr>
          <p:cNvPr id="3" name="Content Placeholder 2"/>
          <p:cNvSpPr>
            <a:spLocks noGrp="1"/>
          </p:cNvSpPr>
          <p:nvPr>
            <p:ph idx="1"/>
          </p:nvPr>
        </p:nvSpPr>
        <p:spPr/>
        <p:txBody>
          <a:bodyPr/>
          <a:lstStyle/>
          <a:p>
            <a:pPr marL="0" indent="0">
              <a:buNone/>
            </a:pPr>
            <a:r>
              <a:rPr lang="en-CA" dirty="0" smtClean="0"/>
              <a:t>Rosita lends $15,000.00 to her client for the minimum down payment on a house. The loan will be secured by a mortgage on the house. </a:t>
            </a:r>
          </a:p>
          <a:p>
            <a:pPr marL="0" indent="0">
              <a:buNone/>
            </a:pPr>
            <a:r>
              <a:rPr lang="en-CA" b="1" dirty="0" smtClean="0"/>
              <a:t>Question 1:</a:t>
            </a:r>
            <a:r>
              <a:rPr lang="en-CA" dirty="0" smtClean="0"/>
              <a:t> Can Rosita lend money to her client in these circumstances?</a:t>
            </a:r>
          </a:p>
          <a:p>
            <a:pPr marL="342900" indent="-342900">
              <a:buAutoNum type="alphaLcParenR"/>
            </a:pPr>
            <a:r>
              <a:rPr lang="en-CA" dirty="0" smtClean="0"/>
              <a:t>Yes</a:t>
            </a:r>
          </a:p>
          <a:p>
            <a:pPr marL="342900" indent="-342900">
              <a:buAutoNum type="alphaLcParenR"/>
            </a:pPr>
            <a:r>
              <a:rPr lang="en-CA" dirty="0" smtClean="0"/>
              <a:t>No</a:t>
            </a:r>
          </a:p>
          <a:p>
            <a:pPr marL="342900" indent="-342900">
              <a:buAutoNum type="alphaLcParenR"/>
            </a:pPr>
            <a:r>
              <a:rPr lang="en-CA" dirty="0" smtClean="0"/>
              <a:t>Maybe</a:t>
            </a:r>
          </a:p>
          <a:p>
            <a:pPr marL="342900" indent="-342900">
              <a:buAutoNum type="alphaLcParenR"/>
            </a:pPr>
            <a:endParaRPr lang="en-CA" dirty="0"/>
          </a:p>
          <a:p>
            <a:pPr marL="0" indent="0">
              <a:buNone/>
            </a:pPr>
            <a:r>
              <a:rPr lang="en-CA" b="1" dirty="0" smtClean="0"/>
              <a:t>Question 2: </a:t>
            </a:r>
            <a:r>
              <a:rPr lang="en-CA" dirty="0" smtClean="0"/>
              <a:t>Would your answer be different if the loan was not secured by a mortgage?</a:t>
            </a:r>
          </a:p>
          <a:p>
            <a:pPr marL="342900" indent="-342900">
              <a:buAutoNum type="alphaLcParenR"/>
            </a:pPr>
            <a:r>
              <a:rPr lang="en-CA" dirty="0" smtClean="0"/>
              <a:t>Yes</a:t>
            </a:r>
          </a:p>
          <a:p>
            <a:pPr marL="342900" indent="-342900">
              <a:buAutoNum type="alphaLcParenR"/>
            </a:pPr>
            <a:r>
              <a:rPr lang="en-CA" dirty="0" smtClean="0"/>
              <a:t>No</a:t>
            </a:r>
          </a:p>
          <a:p>
            <a:pPr marL="342900" indent="-342900">
              <a:buAutoNum type="alphaLcParenR"/>
            </a:pPr>
            <a:r>
              <a:rPr lang="en-CA" dirty="0" smtClean="0"/>
              <a:t>Maybe</a:t>
            </a:r>
            <a:endParaRPr lang="en-CA" dirty="0"/>
          </a:p>
        </p:txBody>
      </p:sp>
      <p:sp>
        <p:nvSpPr>
          <p:cNvPr id="4" name="Title 3"/>
          <p:cNvSpPr>
            <a:spLocks noGrp="1"/>
          </p:cNvSpPr>
          <p:nvPr>
            <p:ph type="title"/>
          </p:nvPr>
        </p:nvSpPr>
        <p:spPr/>
        <p:txBody>
          <a:bodyPr/>
          <a:lstStyle/>
          <a:p>
            <a:r>
              <a:rPr lang="en-CA" dirty="0" smtClean="0"/>
              <a:t>Scenario #6</a:t>
            </a:r>
            <a:endParaRPr lang="en-CA" dirty="0"/>
          </a:p>
        </p:txBody>
      </p:sp>
    </p:spTree>
    <p:extLst>
      <p:ext uri="{BB962C8B-B14F-4D97-AF65-F5344CB8AC3E}">
        <p14:creationId xmlns:p14="http://schemas.microsoft.com/office/powerpoint/2010/main" val="2183522306"/>
      </p:ext>
    </p:extLst>
  </p:cSld>
  <p:clrMapOvr>
    <a:masterClrMapping/>
  </p:clrMapOvr>
</p:sld>
</file>

<file path=ppt/theme/theme1.xml><?xml version="1.0" encoding="utf-8"?>
<a:theme xmlns:thm15="http://schemas.microsoft.com/office/thememl/2012/main" xmlns:a="http://schemas.openxmlformats.org/drawingml/2006/main" name="Borden Ladner Gervais">
  <a:themeElements>
    <a:clrScheme name="Custom 1">
      <a:dk1>
        <a:srgbClr val="000000"/>
      </a:dk1>
      <a:lt1>
        <a:srgbClr val="FFFFFF"/>
      </a:lt1>
      <a:dk2>
        <a:srgbClr val="3D3D3D"/>
      </a:dk2>
      <a:lt2>
        <a:srgbClr val="EBEBEB"/>
      </a:lt2>
      <a:accent1>
        <a:srgbClr val="1B3C6D"/>
      </a:accent1>
      <a:accent2>
        <a:srgbClr val="3095B4"/>
      </a:accent2>
      <a:accent3>
        <a:srgbClr val="555659"/>
      </a:accent3>
      <a:accent4>
        <a:srgbClr val="969FA7"/>
      </a:accent4>
      <a:accent5>
        <a:srgbClr val="3095B4"/>
      </a:accent5>
      <a:accent6>
        <a:srgbClr val="1A3D6D"/>
      </a:accent6>
      <a:hlink>
        <a:srgbClr val="3095B4"/>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resentation3" id="{4F35AB22-3638-4BEE-9A5C-0367FD2C19D8}" vid="{4C82973F-038A-4025-8161-36B90A363AA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ap:Properties xmlns:vt="http://schemas.openxmlformats.org/officeDocument/2006/docPropsVTypes" xmlns:ap="http://schemas.openxmlformats.org/officeDocument/2006/extended-properties"/>
</file>

<file path=docProps/core.xml><?xml version="1.0" encoding="utf-8"?>
<coreProperties xmlns:dc="http://purl.org/dc/elements/1.1/" xmlns:dcterms="http://purl.org/dc/terms/" xmlns:xsi="http://www.w3.org/2001/XMLSchema-instance" xmlns="http://schemas.openxmlformats.org/package/2006/metadata/core-properties">
  <lastPrinted>1900-01-01T05:00:00.0000000Z</lastPrinted>
  <dcterms:created xsi:type="dcterms:W3CDTF">1900-01-01T05:00:00.0000000Z</dcterms:created>
  <dcterms:modified xsi:type="dcterms:W3CDTF">1900-01-01T05:00:00.0000000Z</dcterms:modified>
</coreProperties>
</file>