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319"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6" r:id="rId20"/>
    <p:sldId id="277" r:id="rId21"/>
    <p:sldId id="278" r:id="rId22"/>
    <p:sldId id="279" r:id="rId23"/>
    <p:sldId id="280" r:id="rId24"/>
    <p:sldId id="282" r:id="rId25"/>
    <p:sldId id="283" r:id="rId26"/>
    <p:sldId id="285" r:id="rId27"/>
    <p:sldId id="337" r:id="rId28"/>
    <p:sldId id="338" r:id="rId29"/>
    <p:sldId id="339" r:id="rId30"/>
    <p:sldId id="340" r:id="rId31"/>
    <p:sldId id="341" r:id="rId32"/>
    <p:sldId id="317" r:id="rId33"/>
    <p:sldId id="336"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22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4" autoAdjust="0"/>
    <p:restoredTop sz="70930" autoAdjust="0"/>
  </p:normalViewPr>
  <p:slideViewPr>
    <p:cSldViewPr snapToGrid="0">
      <p:cViewPr varScale="1">
        <p:scale>
          <a:sx n="62" d="100"/>
          <a:sy n="62" d="100"/>
        </p:scale>
        <p:origin x="1399"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209E3-2AFB-4682-9D0F-C33B0D727F4A}" type="datetimeFigureOut">
              <a:rPr lang="en-CA" smtClean="0"/>
              <a:t>2021-11-04</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8C97B3-23E0-48A9-BA64-7F5742287DDA}" type="slidenum">
              <a:rPr lang="en-CA" smtClean="0"/>
              <a:t>‹#›</a:t>
            </a:fld>
            <a:endParaRPr lang="en-CA" dirty="0"/>
          </a:p>
        </p:txBody>
      </p:sp>
    </p:spTree>
    <p:extLst>
      <p:ext uri="{BB962C8B-B14F-4D97-AF65-F5344CB8AC3E}">
        <p14:creationId xmlns:p14="http://schemas.microsoft.com/office/powerpoint/2010/main" val="2284623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miter lim="800000"/>
            <a:headEnd/>
            <a:tailEnd/>
          </a:ln>
        </p:spPr>
        <p:txBody>
          <a:bodyPr/>
          <a:lstStyle/>
          <a:p>
            <a:fld id="{9607C73E-BA33-460B-A1EA-3150E451E0EE}" type="slidenum">
              <a:rPr lang="en-US" smtClean="0"/>
              <a:pPr/>
              <a:t>2</a:t>
            </a:fld>
            <a:endParaRPr lang="en-US" dirty="0"/>
          </a:p>
        </p:txBody>
      </p:sp>
      <p:sp>
        <p:nvSpPr>
          <p:cNvPr id="19458"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2548955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0336989-04C7-154F-AF54-FA2F64ABCFB4}" type="slidenum">
              <a:rPr lang="en-CA" smtClean="0"/>
              <a:pPr/>
              <a:t>19</a:t>
            </a:fld>
            <a:endParaRPr lang="en-CA" dirty="0"/>
          </a:p>
        </p:txBody>
      </p:sp>
    </p:spTree>
    <p:extLst>
      <p:ext uri="{BB962C8B-B14F-4D97-AF65-F5344CB8AC3E}">
        <p14:creationId xmlns:p14="http://schemas.microsoft.com/office/powerpoint/2010/main" val="2470791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B48C97B3-23E0-48A9-BA64-7F5742287DDA}" type="slidenum">
              <a:rPr lang="en-CA" smtClean="0"/>
              <a:t>22</a:t>
            </a:fld>
            <a:endParaRPr lang="en-CA" dirty="0"/>
          </a:p>
        </p:txBody>
      </p:sp>
    </p:spTree>
    <p:extLst>
      <p:ext uri="{BB962C8B-B14F-4D97-AF65-F5344CB8AC3E}">
        <p14:creationId xmlns:p14="http://schemas.microsoft.com/office/powerpoint/2010/main" val="341765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B48C97B3-23E0-48A9-BA64-7F5742287DDA}" type="slidenum">
              <a:rPr lang="en-CA" smtClean="0"/>
              <a:t>25</a:t>
            </a:fld>
            <a:endParaRPr lang="en-CA" dirty="0"/>
          </a:p>
        </p:txBody>
      </p:sp>
    </p:spTree>
    <p:extLst>
      <p:ext uri="{BB962C8B-B14F-4D97-AF65-F5344CB8AC3E}">
        <p14:creationId xmlns:p14="http://schemas.microsoft.com/office/powerpoint/2010/main" val="3652471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B48C97B3-23E0-48A9-BA64-7F5742287DDA}" type="slidenum">
              <a:rPr lang="en-CA" smtClean="0"/>
              <a:t>27</a:t>
            </a:fld>
            <a:endParaRPr lang="en-CA" dirty="0"/>
          </a:p>
        </p:txBody>
      </p:sp>
    </p:spTree>
    <p:extLst>
      <p:ext uri="{BB962C8B-B14F-4D97-AF65-F5344CB8AC3E}">
        <p14:creationId xmlns:p14="http://schemas.microsoft.com/office/powerpoint/2010/main" val="1573639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0336989-04C7-154F-AF54-FA2F64ABCFB4}" type="slidenum">
              <a:rPr lang="en-CA" smtClean="0"/>
              <a:t>32</a:t>
            </a:fld>
            <a:endParaRPr lang="en-CA" dirty="0"/>
          </a:p>
        </p:txBody>
      </p:sp>
    </p:spTree>
    <p:extLst>
      <p:ext uri="{BB962C8B-B14F-4D97-AF65-F5344CB8AC3E}">
        <p14:creationId xmlns:p14="http://schemas.microsoft.com/office/powerpoint/2010/main" val="2375096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0336989-04C7-154F-AF54-FA2F64ABCFB4}" type="slidenum">
              <a:rPr lang="en-CA" smtClean="0"/>
              <a:pPr/>
              <a:t>33</a:t>
            </a:fld>
            <a:endParaRPr lang="en-CA" dirty="0"/>
          </a:p>
        </p:txBody>
      </p:sp>
    </p:spTree>
    <p:extLst>
      <p:ext uri="{BB962C8B-B14F-4D97-AF65-F5344CB8AC3E}">
        <p14:creationId xmlns:p14="http://schemas.microsoft.com/office/powerpoint/2010/main" val="3872561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0336989-04C7-154F-AF54-FA2F64ABCFB4}" type="slidenum">
              <a:rPr lang="en-CA" smtClean="0"/>
              <a:pPr/>
              <a:t>3</a:t>
            </a:fld>
            <a:endParaRPr lang="en-CA" dirty="0"/>
          </a:p>
        </p:txBody>
      </p:sp>
    </p:spTree>
    <p:extLst>
      <p:ext uri="{BB962C8B-B14F-4D97-AF65-F5344CB8AC3E}">
        <p14:creationId xmlns:p14="http://schemas.microsoft.com/office/powerpoint/2010/main" val="3870069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0336989-04C7-154F-AF54-FA2F64ABCFB4}" type="slidenum">
              <a:rPr lang="en-CA" smtClean="0"/>
              <a:pPr/>
              <a:t>7</a:t>
            </a:fld>
            <a:endParaRPr lang="en-CA" dirty="0"/>
          </a:p>
        </p:txBody>
      </p:sp>
    </p:spTree>
    <p:extLst>
      <p:ext uri="{BB962C8B-B14F-4D97-AF65-F5344CB8AC3E}">
        <p14:creationId xmlns:p14="http://schemas.microsoft.com/office/powerpoint/2010/main" val="3835856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pPr>
              <a:defRPr/>
            </a:pPr>
            <a:fld id="{0721ADFE-A154-49A0-9B89-FE1D075E9A24}" type="slidenum">
              <a:rPr lang="en-US" smtClean="0"/>
              <a:pPr>
                <a:defRPr/>
              </a:pPr>
              <a:t>8</a:t>
            </a:fld>
            <a:endParaRPr lang="en-US" dirty="0"/>
          </a:p>
        </p:txBody>
      </p:sp>
    </p:spTree>
    <p:extLst>
      <p:ext uri="{BB962C8B-B14F-4D97-AF65-F5344CB8AC3E}">
        <p14:creationId xmlns:p14="http://schemas.microsoft.com/office/powerpoint/2010/main" val="455966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0336989-04C7-154F-AF54-FA2F64ABCFB4}" type="slidenum">
              <a:rPr lang="en-CA" smtClean="0"/>
              <a:pPr/>
              <a:t>9</a:t>
            </a:fld>
            <a:endParaRPr lang="en-CA" dirty="0"/>
          </a:p>
        </p:txBody>
      </p:sp>
    </p:spTree>
    <p:extLst>
      <p:ext uri="{BB962C8B-B14F-4D97-AF65-F5344CB8AC3E}">
        <p14:creationId xmlns:p14="http://schemas.microsoft.com/office/powerpoint/2010/main" val="2572427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0336989-04C7-154F-AF54-FA2F64ABCFB4}" type="slidenum">
              <a:rPr lang="en-CA" smtClean="0"/>
              <a:pPr/>
              <a:t>13</a:t>
            </a:fld>
            <a:endParaRPr lang="en-CA" dirty="0"/>
          </a:p>
        </p:txBody>
      </p:sp>
    </p:spTree>
    <p:extLst>
      <p:ext uri="{BB962C8B-B14F-4D97-AF65-F5344CB8AC3E}">
        <p14:creationId xmlns:p14="http://schemas.microsoft.com/office/powerpoint/2010/main" val="2665275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0336989-04C7-154F-AF54-FA2F64ABCFB4}" type="slidenum">
              <a:rPr lang="en-CA" smtClean="0"/>
              <a:pPr/>
              <a:t>16</a:t>
            </a:fld>
            <a:endParaRPr lang="en-CA" dirty="0"/>
          </a:p>
        </p:txBody>
      </p:sp>
    </p:spTree>
    <p:extLst>
      <p:ext uri="{BB962C8B-B14F-4D97-AF65-F5344CB8AC3E}">
        <p14:creationId xmlns:p14="http://schemas.microsoft.com/office/powerpoint/2010/main" val="1826366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0336989-04C7-154F-AF54-FA2F64ABCFB4}" type="slidenum">
              <a:rPr lang="en-CA" smtClean="0"/>
              <a:pPr/>
              <a:t>17</a:t>
            </a:fld>
            <a:endParaRPr lang="en-CA" dirty="0"/>
          </a:p>
        </p:txBody>
      </p:sp>
    </p:spTree>
    <p:extLst>
      <p:ext uri="{BB962C8B-B14F-4D97-AF65-F5344CB8AC3E}">
        <p14:creationId xmlns:p14="http://schemas.microsoft.com/office/powerpoint/2010/main" val="1231850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B48C97B3-23E0-48A9-BA64-7F5742287DDA}" type="slidenum">
              <a:rPr lang="en-CA" smtClean="0"/>
              <a:t>18</a:t>
            </a:fld>
            <a:endParaRPr lang="en-CA" dirty="0"/>
          </a:p>
        </p:txBody>
      </p:sp>
    </p:spTree>
    <p:extLst>
      <p:ext uri="{BB962C8B-B14F-4D97-AF65-F5344CB8AC3E}">
        <p14:creationId xmlns:p14="http://schemas.microsoft.com/office/powerpoint/2010/main" val="42262321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002C5F"/>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5595307" y="-3522"/>
            <a:ext cx="6604000" cy="6692900"/>
          </a:xfrm>
          <a:prstGeom prst="rect">
            <a:avLst/>
          </a:prstGeom>
        </p:spPr>
      </p:pic>
      <p:sp>
        <p:nvSpPr>
          <p:cNvPr id="3" name="Subtitle 2"/>
          <p:cNvSpPr>
            <a:spLocks noGrp="1"/>
          </p:cNvSpPr>
          <p:nvPr>
            <p:ph type="subTitle" idx="1"/>
          </p:nvPr>
        </p:nvSpPr>
        <p:spPr>
          <a:xfrm>
            <a:off x="509751" y="1010735"/>
            <a:ext cx="4331349" cy="770377"/>
          </a:xfrm>
        </p:spPr>
        <p:txBody>
          <a:bodyPr anchor="b">
            <a:noAutofit/>
          </a:bodyPr>
          <a:lstStyle>
            <a:lvl1pPr marL="0" indent="0" algn="l">
              <a:lnSpc>
                <a:spcPts val="2000"/>
              </a:lnSpc>
              <a:spcAft>
                <a:spcPts val="0"/>
              </a:spcAft>
              <a:buNone/>
              <a:defRPr sz="2000" cap="all"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509751" y="1792628"/>
            <a:ext cx="4785939" cy="2039131"/>
          </a:xfrm>
          <a:prstGeom prst="rect">
            <a:avLst/>
          </a:prstGeom>
          <a:effectLst/>
        </p:spPr>
        <p:txBody>
          <a:bodyPr anchor="ctr">
            <a:noAutofit/>
          </a:bodyPr>
          <a:lstStyle>
            <a:lvl1pPr>
              <a:lnSpc>
                <a:spcPts val="4800"/>
              </a:lnSpc>
              <a:defRPr sz="4800" cap="none" baseline="0">
                <a:solidFill>
                  <a:schemeClr val="accent2"/>
                </a:solidFill>
              </a:defRPr>
            </a:lvl1pPr>
          </a:lstStyle>
          <a:p>
            <a:r>
              <a:rPr lang="en-US"/>
              <a:t>Click to edit Master title style</a:t>
            </a:r>
            <a:endParaRPr lang="en-US" dirty="0"/>
          </a:p>
        </p:txBody>
      </p:sp>
      <p:sp>
        <p:nvSpPr>
          <p:cNvPr id="15" name="Picture Placeholder 14"/>
          <p:cNvSpPr>
            <a:spLocks noGrp="1"/>
          </p:cNvSpPr>
          <p:nvPr>
            <p:ph type="pic" sz="quarter" idx="11"/>
          </p:nvPr>
        </p:nvSpPr>
        <p:spPr>
          <a:xfrm>
            <a:off x="7093227" y="-3522"/>
            <a:ext cx="5094000" cy="5180400"/>
          </a:xfrm>
          <a:custGeom>
            <a:avLst/>
            <a:gdLst>
              <a:gd name="connsiteX0" fmla="*/ 0 w 4694898"/>
              <a:gd name="connsiteY0" fmla="*/ 0 h 4804567"/>
              <a:gd name="connsiteX1" fmla="*/ 4694898 w 4694898"/>
              <a:gd name="connsiteY1" fmla="*/ 0 h 4804567"/>
              <a:gd name="connsiteX2" fmla="*/ 4694898 w 4694898"/>
              <a:gd name="connsiteY2" fmla="*/ 4804567 h 4804567"/>
              <a:gd name="connsiteX3" fmla="*/ 2186273 w 4694898"/>
              <a:gd name="connsiteY3" fmla="*/ 4804567 h 4804567"/>
              <a:gd name="connsiteX4" fmla="*/ 0 w 4694898"/>
              <a:gd name="connsiteY4" fmla="*/ 2618294 h 48045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94898" h="4804567">
                <a:moveTo>
                  <a:pt x="0" y="0"/>
                </a:moveTo>
                <a:lnTo>
                  <a:pt x="4694898" y="0"/>
                </a:lnTo>
                <a:lnTo>
                  <a:pt x="4694898" y="4804567"/>
                </a:lnTo>
                <a:lnTo>
                  <a:pt x="2186273" y="4804567"/>
                </a:lnTo>
                <a:cubicBezTo>
                  <a:pt x="978828" y="4804567"/>
                  <a:pt x="0" y="3825740"/>
                  <a:pt x="0" y="2618294"/>
                </a:cubicBezTo>
                <a:close/>
              </a:path>
            </a:pathLst>
          </a:custGeom>
        </p:spPr>
        <p:txBody>
          <a:bodyPr wrap="square" anchor="ctr">
            <a:noAutofit/>
          </a:bodyPr>
          <a:lstStyle>
            <a:lvl1pPr marL="0" indent="0" algn="ctr">
              <a:buNone/>
              <a:defRPr>
                <a:solidFill>
                  <a:schemeClr val="bg1"/>
                </a:solidFill>
              </a:defRPr>
            </a:lvl1pPr>
          </a:lstStyle>
          <a:p>
            <a:r>
              <a:rPr lang="en-US" dirty="0"/>
              <a:t>Click icon to add picture</a:t>
            </a:r>
            <a:endParaRPr lang="en-CA" dirty="0"/>
          </a:p>
        </p:txBody>
      </p:sp>
      <p:sp>
        <p:nvSpPr>
          <p:cNvPr id="20" name="TextBox 19"/>
          <p:cNvSpPr txBox="1"/>
          <p:nvPr/>
        </p:nvSpPr>
        <p:spPr>
          <a:xfrm>
            <a:off x="509752" y="4696404"/>
            <a:ext cx="2696049" cy="276999"/>
          </a:xfrm>
          <a:prstGeom prst="rect">
            <a:avLst/>
          </a:prstGeom>
          <a:noFill/>
        </p:spPr>
        <p:txBody>
          <a:bodyPr wrap="square" rtlCol="0">
            <a:spAutoFit/>
          </a:bodyPr>
          <a:lstStyle/>
          <a:p>
            <a:r>
              <a:rPr lang="fr-CA" sz="1200" noProof="0" dirty="0">
                <a:solidFill>
                  <a:schemeClr val="bg1"/>
                </a:solidFill>
              </a:rPr>
              <a:t>Une présentation de</a:t>
            </a:r>
          </a:p>
        </p:txBody>
      </p:sp>
      <p:sp>
        <p:nvSpPr>
          <p:cNvPr id="26" name="Text Placeholder 25"/>
          <p:cNvSpPr>
            <a:spLocks noGrp="1"/>
          </p:cNvSpPr>
          <p:nvPr>
            <p:ph type="body" sz="quarter" idx="12" hasCustomPrompt="1"/>
          </p:nvPr>
        </p:nvSpPr>
        <p:spPr>
          <a:xfrm>
            <a:off x="509752" y="4945731"/>
            <a:ext cx="4505877" cy="678673"/>
          </a:xfrm>
        </p:spPr>
        <p:txBody>
          <a:bodyPr anchor="t"/>
          <a:lstStyle>
            <a:lvl1pPr marL="0" indent="0">
              <a:lnSpc>
                <a:spcPts val="2000"/>
              </a:lnSpc>
              <a:spcAft>
                <a:spcPts val="0"/>
              </a:spcAft>
              <a:buNone/>
              <a:defRPr sz="20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Click to Enter Your Name</a:t>
            </a:r>
          </a:p>
          <a:p>
            <a:pPr lvl="0"/>
            <a:r>
              <a:rPr lang="en-US" dirty="0"/>
              <a:t>&amp; Title</a:t>
            </a:r>
          </a:p>
        </p:txBody>
      </p:sp>
      <p:pic>
        <p:nvPicPr>
          <p:cNvPr id="30" name="Picture 29"/>
          <p:cNvPicPr>
            <a:picLocks noChangeAspect="1"/>
          </p:cNvPicPr>
          <p:nvPr/>
        </p:nvPicPr>
        <p:blipFill>
          <a:blip r:embed="rId3"/>
          <a:stretch>
            <a:fillRect/>
          </a:stretch>
        </p:blipFill>
        <p:spPr>
          <a:xfrm>
            <a:off x="10031897" y="5624405"/>
            <a:ext cx="1832504" cy="695506"/>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32072" y="5624405"/>
            <a:ext cx="1832153" cy="695506"/>
          </a:xfrm>
          <a:prstGeom prst="rect">
            <a:avLst/>
          </a:prstGeom>
        </p:spPr>
      </p:pic>
      <p:sp>
        <p:nvSpPr>
          <p:cNvPr id="12" name="Text Placeholder 25"/>
          <p:cNvSpPr>
            <a:spLocks noGrp="1"/>
          </p:cNvSpPr>
          <p:nvPr>
            <p:ph type="body" sz="quarter" idx="13" hasCustomPrompt="1"/>
          </p:nvPr>
        </p:nvSpPr>
        <p:spPr>
          <a:xfrm>
            <a:off x="509752" y="6004873"/>
            <a:ext cx="4505877" cy="313693"/>
          </a:xfrm>
        </p:spPr>
        <p:txBody>
          <a:bodyPr anchor="t"/>
          <a:lstStyle>
            <a:lvl1pPr marL="0" indent="0">
              <a:buNone/>
              <a:defRPr sz="12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Click to </a:t>
            </a:r>
            <a:r>
              <a:rPr lang="en-US"/>
              <a:t>Enter the Date</a:t>
            </a:r>
            <a:endParaRPr lang="en-US" dirty="0"/>
          </a:p>
        </p:txBody>
      </p:sp>
    </p:spTree>
    <p:extLst>
      <p:ext uri="{BB962C8B-B14F-4D97-AF65-F5344CB8AC3E}">
        <p14:creationId xmlns:p14="http://schemas.microsoft.com/office/powerpoint/2010/main" val="1096319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0" y="0"/>
            <a:ext cx="12192000" cy="1371600"/>
          </a:xfrm>
          <a:prstGeom prst="rect">
            <a:avLst/>
          </a:prstGeom>
        </p:spPr>
      </p:pic>
      <p:sp>
        <p:nvSpPr>
          <p:cNvPr id="2" name="Title 1"/>
          <p:cNvSpPr>
            <a:spLocks noGrp="1"/>
          </p:cNvSpPr>
          <p:nvPr>
            <p:ph type="title"/>
          </p:nvPr>
        </p:nvSpPr>
        <p:spPr>
          <a:xfrm>
            <a:off x="491741" y="195256"/>
            <a:ext cx="9465333" cy="1013800"/>
          </a:xfrm>
          <a:prstGeom prst="rect">
            <a:avLst/>
          </a:prstGeom>
        </p:spPr>
        <p:txBody>
          <a:bodyPr anchor="ctr" anchorCtr="0"/>
          <a:lstStyle>
            <a:lvl1pPr>
              <a:defRPr sz="3200" b="1" i="0" baseline="0">
                <a:solidFill>
                  <a:schemeClr val="bg1"/>
                </a:solidFill>
              </a:defRPr>
            </a:lvl1pPr>
          </a:lstStyle>
          <a:p>
            <a:r>
              <a:rPr lang="en-US"/>
              <a:t>Click to edit Master title style</a:t>
            </a:r>
            <a:endParaRPr lang="en-US" dirty="0"/>
          </a:p>
        </p:txBody>
      </p:sp>
      <p:sp>
        <p:nvSpPr>
          <p:cNvPr id="7"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9" name="Content Placeholder 2"/>
          <p:cNvSpPr>
            <a:spLocks noGrp="1"/>
          </p:cNvSpPr>
          <p:nvPr>
            <p:ph idx="1"/>
          </p:nvPr>
        </p:nvSpPr>
        <p:spPr>
          <a:xfrm>
            <a:off x="581192" y="1566856"/>
            <a:ext cx="11016074" cy="4706944"/>
          </a:xfrm>
        </p:spPr>
        <p:txBody>
          <a:bodyPr/>
          <a:lstStyle>
            <a:lvl1pPr marL="306000" indent="-306000">
              <a:buFont typeface="Courier New" charset="0"/>
              <a:buChar char="o"/>
              <a:defRPr sz="2400"/>
            </a:lvl1pPr>
            <a:lvl2pPr marL="630000" indent="-306000">
              <a:buFont typeface="Arial" charset="0"/>
              <a:buChar char="•"/>
              <a:defRPr sz="2000" i="0"/>
            </a:lvl2pPr>
            <a:lvl3pPr marL="900000" indent="-270000">
              <a:buFont typeface=".AppleSystemUIFont" charset="-120"/>
              <a:buChar char="-"/>
              <a:defRPr sz="1800"/>
            </a:lvl3pPr>
            <a:lvl4pPr marL="1242000" indent="-234000">
              <a:buFont typeface="Arial" charset="0"/>
              <a:buChar char="•"/>
              <a:defRPr sz="1800"/>
            </a:lvl4pPr>
            <a:lvl5pPr marL="1602000" indent="-234000">
              <a:buFont typeface="Arial" charset="0"/>
              <a:buChar cha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10"/>
          </p:nvPr>
        </p:nvSpPr>
        <p:spPr/>
        <p:txBody>
          <a:bodyPr/>
          <a:lstStyle/>
          <a:p>
            <a:endParaRPr lang="en-CA" dirty="0"/>
          </a:p>
        </p:txBody>
      </p:sp>
    </p:spTree>
    <p:extLst>
      <p:ext uri="{BB962C8B-B14F-4D97-AF65-F5344CB8AC3E}">
        <p14:creationId xmlns:p14="http://schemas.microsoft.com/office/powerpoint/2010/main" val="1250089332"/>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1" name="Picture 10"/>
          <p:cNvPicPr>
            <a:picLocks noChangeAspect="1"/>
          </p:cNvPicPr>
          <p:nvPr/>
        </p:nvPicPr>
        <p:blipFill>
          <a:blip r:embed="rId2"/>
          <a:stretch>
            <a:fillRect/>
          </a:stretch>
        </p:blipFill>
        <p:spPr>
          <a:xfrm>
            <a:off x="0" y="0"/>
            <a:ext cx="12192000" cy="1371600"/>
          </a:xfrm>
          <a:prstGeom prst="rect">
            <a:avLst/>
          </a:prstGeom>
        </p:spPr>
      </p:pic>
      <p:sp>
        <p:nvSpPr>
          <p:cNvPr id="6" name="Text Placeholder 5"/>
          <p:cNvSpPr>
            <a:spLocks noGrp="1"/>
          </p:cNvSpPr>
          <p:nvPr>
            <p:ph type="body" sz="quarter" idx="10" hasCustomPrompt="1"/>
          </p:nvPr>
        </p:nvSpPr>
        <p:spPr>
          <a:xfrm>
            <a:off x="497923" y="1573200"/>
            <a:ext cx="5148263" cy="565150"/>
          </a:xfrm>
        </p:spPr>
        <p:txBody>
          <a:bodyPr/>
          <a:lstStyle>
            <a:lvl1pPr marL="0" indent="0">
              <a:buNone/>
              <a:defRPr b="1" baseline="0">
                <a:solidFill>
                  <a:schemeClr val="accent2"/>
                </a:solidFill>
              </a:defRPr>
            </a:lvl1pPr>
          </a:lstStyle>
          <a:p>
            <a:pPr lvl="0"/>
            <a:r>
              <a:rPr lang="en-US" dirty="0"/>
              <a:t>Insert subtitle here</a:t>
            </a:r>
            <a:endParaRPr lang="en-CA" dirty="0"/>
          </a:p>
        </p:txBody>
      </p:sp>
      <p:sp>
        <p:nvSpPr>
          <p:cNvPr id="9" name="Content Placeholder 2"/>
          <p:cNvSpPr>
            <a:spLocks noGrp="1"/>
          </p:cNvSpPr>
          <p:nvPr>
            <p:ph idx="11"/>
          </p:nvPr>
        </p:nvSpPr>
        <p:spPr>
          <a:xfrm>
            <a:off x="6456363" y="2350308"/>
            <a:ext cx="5148262" cy="3923492"/>
          </a:xfrm>
        </p:spPr>
        <p:txBody>
          <a:bodyPr/>
          <a:lstStyle>
            <a:lvl1pPr marL="306000" indent="-306000">
              <a:buClr>
                <a:schemeClr val="accent2"/>
              </a:buClr>
              <a:buFont typeface="LucidaGrande" charset="0"/>
              <a:buChar char="→"/>
              <a:defRPr sz="2000" i="1"/>
            </a:lvl1pPr>
            <a:lvl2pPr marL="630000" indent="-306000">
              <a:buClr>
                <a:schemeClr val="accent3"/>
              </a:buClr>
              <a:buFont typeface="LucidaGrande" charset="0"/>
              <a:buChar char="▸"/>
              <a:defRPr sz="1800" i="1"/>
            </a:lvl2pPr>
            <a:lvl3pPr marL="900000" indent="-270000">
              <a:buClr>
                <a:schemeClr val="accent3"/>
              </a:buClr>
              <a:buFont typeface="LucidaGrande" charset="0"/>
              <a:buChar char="▸"/>
              <a:defRPr sz="1600" i="1"/>
            </a:lvl3pPr>
            <a:lvl4pPr marL="1242000" indent="-234000">
              <a:buClr>
                <a:schemeClr val="accent3"/>
              </a:buClr>
              <a:buFont typeface="LucidaGrande" charset="0"/>
              <a:buChar char="▸"/>
              <a:defRPr sz="1400" i="1"/>
            </a:lvl4pPr>
            <a:lvl5pPr marL="1602000" indent="-234000">
              <a:buClr>
                <a:schemeClr val="accent3"/>
              </a:buClr>
              <a:buFont typeface="LucidaGrande" charset="0"/>
              <a:buChar char="▸"/>
              <a:defRPr sz="1400" i="1"/>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5"/>
          <p:cNvSpPr>
            <a:spLocks noGrp="1"/>
          </p:cNvSpPr>
          <p:nvPr>
            <p:ph type="body" sz="quarter" idx="12" hasCustomPrompt="1"/>
          </p:nvPr>
        </p:nvSpPr>
        <p:spPr>
          <a:xfrm>
            <a:off x="6366912" y="1573200"/>
            <a:ext cx="4822248" cy="565150"/>
          </a:xfrm>
        </p:spPr>
        <p:txBody>
          <a:bodyPr/>
          <a:lstStyle>
            <a:lvl1pPr marL="0" indent="0">
              <a:buNone/>
              <a:defRPr b="1" baseline="0">
                <a:solidFill>
                  <a:schemeClr val="accent3"/>
                </a:solidFill>
              </a:defRPr>
            </a:lvl1pPr>
          </a:lstStyle>
          <a:p>
            <a:pPr lvl="0"/>
            <a:r>
              <a:rPr lang="en-US" dirty="0"/>
              <a:t>Insert subtitle here</a:t>
            </a:r>
            <a:endParaRPr lang="en-CA" dirty="0"/>
          </a:p>
        </p:txBody>
      </p:sp>
      <p:sp>
        <p:nvSpPr>
          <p:cNvPr id="12" name="Title 1"/>
          <p:cNvSpPr>
            <a:spLocks noGrp="1"/>
          </p:cNvSpPr>
          <p:nvPr>
            <p:ph type="title"/>
          </p:nvPr>
        </p:nvSpPr>
        <p:spPr>
          <a:xfrm>
            <a:off x="491741" y="195256"/>
            <a:ext cx="9465333" cy="1013800"/>
          </a:xfrm>
          <a:prstGeom prst="rect">
            <a:avLst/>
          </a:prstGeom>
        </p:spPr>
        <p:txBody>
          <a:bodyPr anchor="ctr" anchorCtr="0"/>
          <a:lstStyle>
            <a:lvl1pPr>
              <a:defRPr sz="3200" b="1" i="0" baseline="0">
                <a:solidFill>
                  <a:schemeClr val="bg1"/>
                </a:solidFill>
              </a:defRPr>
            </a:lvl1pPr>
          </a:lstStyle>
          <a:p>
            <a:r>
              <a:rPr lang="en-US"/>
              <a:t>Click to edit Master title style</a:t>
            </a:r>
            <a:endParaRPr lang="en-US" dirty="0"/>
          </a:p>
        </p:txBody>
      </p:sp>
      <p:sp>
        <p:nvSpPr>
          <p:cNvPr id="15"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16" name="Content Placeholder 2"/>
          <p:cNvSpPr>
            <a:spLocks noGrp="1"/>
          </p:cNvSpPr>
          <p:nvPr>
            <p:ph idx="1"/>
          </p:nvPr>
        </p:nvSpPr>
        <p:spPr>
          <a:xfrm>
            <a:off x="594732" y="2350308"/>
            <a:ext cx="5140905" cy="3923492"/>
          </a:xfrm>
        </p:spPr>
        <p:txBody>
          <a:bodyPr/>
          <a:lstStyle>
            <a:lvl1pPr marL="306000" indent="-306000">
              <a:buFont typeface="Courier New" charset="0"/>
              <a:buChar char="o"/>
              <a:defRPr sz="2000"/>
            </a:lvl1pPr>
            <a:lvl2pPr marL="630000" indent="-306000">
              <a:buFont typeface="Arial" charset="0"/>
              <a:buChar char="•"/>
              <a:defRPr sz="1800" i="0"/>
            </a:lvl2pPr>
            <a:lvl3pPr marL="900000" indent="-270000">
              <a:buFont typeface=".AppleSystemUIFont" charset="-120"/>
              <a:buChar char="-"/>
              <a:defRPr sz="1600"/>
            </a:lvl3pPr>
            <a:lvl4pPr marL="1242000" indent="-234000">
              <a:buFont typeface="Arial" charset="0"/>
              <a:buChar char="•"/>
              <a:defRPr sz="1600"/>
            </a:lvl4pPr>
            <a:lvl5pPr marL="1602000" indent="-234000">
              <a:buFont typeface="Arial" charset="0"/>
              <a:buChar cha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13"/>
          </p:nvPr>
        </p:nvSpPr>
        <p:spPr/>
        <p:txBody>
          <a:bodyPr/>
          <a:lstStyle/>
          <a:p>
            <a:endParaRPr lang="en-CA" dirty="0"/>
          </a:p>
        </p:txBody>
      </p:sp>
    </p:spTree>
    <p:extLst>
      <p:ext uri="{BB962C8B-B14F-4D97-AF65-F5344CB8AC3E}">
        <p14:creationId xmlns:p14="http://schemas.microsoft.com/office/powerpoint/2010/main" val="4037377805"/>
      </p:ext>
    </p:extLst>
  </p:cSld>
  <p:clrMapOvr>
    <a:masterClrMapping/>
  </p:clrMapOvr>
  <p:extLst>
    <p:ext uri="{DCECCB84-F9BA-43D5-87BE-67443E8EF086}">
      <p15:sldGuideLst xmlns:p15="http://schemas.microsoft.com/office/powerpoint/2012/main">
        <p15:guide id="1" orient="horz" pos="14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and Picture">
    <p:spTree>
      <p:nvGrpSpPr>
        <p:cNvPr id="1" name=""/>
        <p:cNvGrpSpPr/>
        <p:nvPr/>
      </p:nvGrpSpPr>
      <p:grpSpPr>
        <a:xfrm>
          <a:off x="0" y="0"/>
          <a:ext cx="0" cy="0"/>
          <a:chOff x="0" y="0"/>
          <a:chExt cx="0" cy="0"/>
        </a:xfrm>
      </p:grpSpPr>
      <p:pic>
        <p:nvPicPr>
          <p:cNvPr id="16" name="Picture 15"/>
          <p:cNvPicPr>
            <a:picLocks noChangeAspect="1"/>
          </p:cNvPicPr>
          <p:nvPr/>
        </p:nvPicPr>
        <p:blipFill>
          <a:blip r:embed="rId2"/>
          <a:stretch>
            <a:fillRect/>
          </a:stretch>
        </p:blipFill>
        <p:spPr>
          <a:xfrm>
            <a:off x="0" y="0"/>
            <a:ext cx="12192000" cy="1371600"/>
          </a:xfrm>
          <a:prstGeom prst="rect">
            <a:avLst/>
          </a:prstGeom>
        </p:spPr>
      </p:pic>
      <p:sp>
        <p:nvSpPr>
          <p:cNvPr id="9" name="Content Placeholder 2"/>
          <p:cNvSpPr>
            <a:spLocks noGrp="1"/>
          </p:cNvSpPr>
          <p:nvPr>
            <p:ph sz="half" idx="1"/>
          </p:nvPr>
        </p:nvSpPr>
        <p:spPr>
          <a:xfrm>
            <a:off x="594733" y="2329088"/>
            <a:ext cx="5501266" cy="3944711"/>
          </a:xfrm>
        </p:spPr>
        <p:txBody>
          <a:bodyP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11"/>
          <p:cNvSpPr>
            <a:spLocks noGrp="1"/>
          </p:cNvSpPr>
          <p:nvPr>
            <p:ph type="pic" sz="quarter" idx="11"/>
          </p:nvPr>
        </p:nvSpPr>
        <p:spPr>
          <a:xfrm>
            <a:off x="6456363" y="2492376"/>
            <a:ext cx="5164137" cy="3618140"/>
          </a:xfrm>
          <a:prstGeom prst="round2DiagRect">
            <a:avLst/>
          </a:prstGeom>
        </p:spPr>
        <p:txBody>
          <a:bodyPr anchor="ctr"/>
          <a:lstStyle>
            <a:lvl1pPr marL="0" indent="0" algn="ctr">
              <a:buNone/>
              <a:defRPr/>
            </a:lvl1pPr>
          </a:lstStyle>
          <a:p>
            <a:r>
              <a:rPr lang="en-US" dirty="0"/>
              <a:t>Click icon to add picture</a:t>
            </a:r>
            <a:endParaRPr lang="en-CA" dirty="0"/>
          </a:p>
        </p:txBody>
      </p:sp>
      <p:sp>
        <p:nvSpPr>
          <p:cNvPr id="13" name="Text Placeholder 5"/>
          <p:cNvSpPr>
            <a:spLocks noGrp="1"/>
          </p:cNvSpPr>
          <p:nvPr>
            <p:ph type="body" sz="quarter" idx="10" hasCustomPrompt="1"/>
          </p:nvPr>
        </p:nvSpPr>
        <p:spPr>
          <a:xfrm>
            <a:off x="491574" y="1573200"/>
            <a:ext cx="11039474" cy="565150"/>
          </a:xfrm>
        </p:spPr>
        <p:txBody>
          <a:bodyPr/>
          <a:lstStyle>
            <a:lvl1pPr marL="0" indent="0">
              <a:buNone/>
              <a:defRPr sz="2800" b="1" baseline="0">
                <a:solidFill>
                  <a:schemeClr val="accent2"/>
                </a:solidFill>
              </a:defRPr>
            </a:lvl1pPr>
          </a:lstStyle>
          <a:p>
            <a:pPr lvl="0"/>
            <a:r>
              <a:rPr lang="en-US" dirty="0"/>
              <a:t>Insert subtitle here</a:t>
            </a:r>
            <a:endParaRPr lang="en-CA" dirty="0"/>
          </a:p>
        </p:txBody>
      </p:sp>
      <p:sp>
        <p:nvSpPr>
          <p:cNvPr id="11" name="Title 1"/>
          <p:cNvSpPr>
            <a:spLocks noGrp="1"/>
          </p:cNvSpPr>
          <p:nvPr>
            <p:ph type="title"/>
          </p:nvPr>
        </p:nvSpPr>
        <p:spPr>
          <a:xfrm>
            <a:off x="491741" y="195256"/>
            <a:ext cx="9465333" cy="1013800"/>
          </a:xfrm>
          <a:prstGeom prst="rect">
            <a:avLst/>
          </a:prstGeom>
        </p:spPr>
        <p:txBody>
          <a:bodyPr anchor="ctr" anchorCtr="0"/>
          <a:lstStyle>
            <a:lvl1pPr>
              <a:defRPr sz="3200" b="1" i="0" baseline="0">
                <a:solidFill>
                  <a:schemeClr val="bg1"/>
                </a:solidFill>
              </a:defRPr>
            </a:lvl1pPr>
          </a:lstStyle>
          <a:p>
            <a:r>
              <a:rPr lang="en-US"/>
              <a:t>Click to edit Master title style</a:t>
            </a:r>
            <a:endParaRPr lang="en-US" dirty="0"/>
          </a:p>
        </p:txBody>
      </p:sp>
      <p:sp>
        <p:nvSpPr>
          <p:cNvPr id="15" name="Text Placeholder 4"/>
          <p:cNvSpPr>
            <a:spLocks noGrp="1"/>
          </p:cNvSpPr>
          <p:nvPr>
            <p:ph type="body" sz="quarter" idx="16" hasCustomPrompt="1"/>
          </p:nvPr>
        </p:nvSpPr>
        <p:spPr>
          <a:xfrm>
            <a:off x="6456362" y="6110515"/>
            <a:ext cx="5164137" cy="440756"/>
          </a:xfrm>
        </p:spPr>
        <p:txBody>
          <a:bodyPr/>
          <a:lstStyle>
            <a:lvl1pPr marL="0" indent="0" algn="ctr">
              <a:buNone/>
              <a:defRPr sz="14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Photo Caption Here</a:t>
            </a:r>
          </a:p>
        </p:txBody>
      </p:sp>
      <p:sp>
        <p:nvSpPr>
          <p:cNvPr id="17"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2" name="Footer Placeholder 1"/>
          <p:cNvSpPr>
            <a:spLocks noGrp="1"/>
          </p:cNvSpPr>
          <p:nvPr>
            <p:ph type="ftr" sz="quarter" idx="17"/>
          </p:nvPr>
        </p:nvSpPr>
        <p:spPr/>
        <p:txBody>
          <a:bodyPr/>
          <a:lstStyle/>
          <a:p>
            <a:endParaRPr lang="en-CA" dirty="0"/>
          </a:p>
        </p:txBody>
      </p:sp>
    </p:spTree>
    <p:extLst>
      <p:ext uri="{BB962C8B-B14F-4D97-AF65-F5344CB8AC3E}">
        <p14:creationId xmlns:p14="http://schemas.microsoft.com/office/powerpoint/2010/main" val="3700867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Graphic List">
    <p:spTree>
      <p:nvGrpSpPr>
        <p:cNvPr id="1" name=""/>
        <p:cNvGrpSpPr/>
        <p:nvPr/>
      </p:nvGrpSpPr>
      <p:grpSpPr>
        <a:xfrm>
          <a:off x="0" y="0"/>
          <a:ext cx="0" cy="0"/>
          <a:chOff x="0" y="0"/>
          <a:chExt cx="0" cy="0"/>
        </a:xfrm>
      </p:grpSpPr>
      <p:pic>
        <p:nvPicPr>
          <p:cNvPr id="14" name="Picture 13"/>
          <p:cNvPicPr>
            <a:picLocks noChangeAspect="1"/>
          </p:cNvPicPr>
          <p:nvPr/>
        </p:nvPicPr>
        <p:blipFill>
          <a:blip r:embed="rId2"/>
          <a:stretch>
            <a:fillRect/>
          </a:stretch>
        </p:blipFill>
        <p:spPr>
          <a:xfrm>
            <a:off x="0" y="0"/>
            <a:ext cx="12192000" cy="1371600"/>
          </a:xfrm>
          <a:prstGeom prst="rect">
            <a:avLst/>
          </a:prstGeom>
        </p:spPr>
      </p:pic>
      <p:sp>
        <p:nvSpPr>
          <p:cNvPr id="12" name="Title 1"/>
          <p:cNvSpPr>
            <a:spLocks noGrp="1"/>
          </p:cNvSpPr>
          <p:nvPr>
            <p:ph type="title"/>
          </p:nvPr>
        </p:nvSpPr>
        <p:spPr>
          <a:xfrm>
            <a:off x="493200" y="195256"/>
            <a:ext cx="9465333" cy="1013800"/>
          </a:xfrm>
          <a:prstGeom prst="rect">
            <a:avLst/>
          </a:prstGeom>
        </p:spPr>
        <p:txBody>
          <a:bodyPr anchor="ctr" anchorCtr="0"/>
          <a:lstStyle>
            <a:lvl1pPr>
              <a:defRPr sz="3200" b="1" i="0" baseline="0">
                <a:solidFill>
                  <a:schemeClr val="bg1"/>
                </a:solidFill>
              </a:defRPr>
            </a:lvl1pPr>
          </a:lstStyle>
          <a:p>
            <a:r>
              <a:rPr lang="en-US"/>
              <a:t>Click to edit Master title style</a:t>
            </a:r>
            <a:endParaRPr lang="en-US" dirty="0"/>
          </a:p>
        </p:txBody>
      </p:sp>
      <p:sp>
        <p:nvSpPr>
          <p:cNvPr id="15" name="Text Placeholder 4"/>
          <p:cNvSpPr>
            <a:spLocks noGrp="1"/>
          </p:cNvSpPr>
          <p:nvPr>
            <p:ph type="body" sz="quarter" idx="17"/>
          </p:nvPr>
        </p:nvSpPr>
        <p:spPr>
          <a:xfrm>
            <a:off x="1248100" y="2657462"/>
            <a:ext cx="2096984" cy="771537"/>
          </a:xfrm>
        </p:spPr>
        <p:txBody>
          <a:bodyPr anchor="t"/>
          <a:lstStyle>
            <a:lvl1pPr marL="0" indent="0" algn="ctr">
              <a:buNone/>
              <a:defRPr sz="1800">
                <a:solidFill>
                  <a:schemeClr val="accent3"/>
                </a:solidFill>
              </a:defRPr>
            </a:lvl1pPr>
          </a:lstStyle>
          <a:p>
            <a:pPr lvl="0"/>
            <a:r>
              <a:rPr lang="en-US"/>
              <a:t>Edit Master text styles</a:t>
            </a:r>
          </a:p>
        </p:txBody>
      </p:sp>
      <p:sp>
        <p:nvSpPr>
          <p:cNvPr id="16" name="Picture Placeholder 3"/>
          <p:cNvSpPr>
            <a:spLocks noGrp="1"/>
          </p:cNvSpPr>
          <p:nvPr>
            <p:ph type="pic" sz="quarter" idx="18" hasCustomPrompt="1"/>
          </p:nvPr>
        </p:nvSpPr>
        <p:spPr>
          <a:xfrm>
            <a:off x="1873250" y="1788674"/>
            <a:ext cx="868363" cy="868363"/>
          </a:xfrm>
        </p:spPr>
        <p:txBody>
          <a:bodyPr anchor="ctr"/>
          <a:lstStyle>
            <a:lvl1pPr marL="0" indent="0" algn="ctr">
              <a:buNone/>
              <a:defRPr sz="1600"/>
            </a:lvl1pPr>
          </a:lstStyle>
          <a:p>
            <a:r>
              <a:rPr lang="en-CA" dirty="0"/>
              <a:t>Icon</a:t>
            </a:r>
          </a:p>
        </p:txBody>
      </p:sp>
      <p:cxnSp>
        <p:nvCxnSpPr>
          <p:cNvPr id="4" name="Straight Connector 3"/>
          <p:cNvCxnSpPr/>
          <p:nvPr/>
        </p:nvCxnSpPr>
        <p:spPr>
          <a:xfrm>
            <a:off x="594733" y="3822539"/>
            <a:ext cx="11023433" cy="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sp>
        <p:nvSpPr>
          <p:cNvPr id="32" name="Text Placeholder 4"/>
          <p:cNvSpPr>
            <a:spLocks noGrp="1"/>
          </p:cNvSpPr>
          <p:nvPr>
            <p:ph type="body" sz="quarter" idx="19"/>
          </p:nvPr>
        </p:nvSpPr>
        <p:spPr>
          <a:xfrm>
            <a:off x="1248100" y="5108401"/>
            <a:ext cx="2096984" cy="771537"/>
          </a:xfrm>
        </p:spPr>
        <p:txBody>
          <a:bodyPr anchor="t"/>
          <a:lstStyle>
            <a:lvl1pPr marL="0" indent="0" algn="ctr">
              <a:buNone/>
              <a:defRPr sz="1800">
                <a:solidFill>
                  <a:schemeClr val="accent3"/>
                </a:solidFill>
              </a:defRPr>
            </a:lvl1pPr>
          </a:lstStyle>
          <a:p>
            <a:pPr lvl="0"/>
            <a:r>
              <a:rPr lang="en-US"/>
              <a:t>Edit Master text styles</a:t>
            </a:r>
          </a:p>
        </p:txBody>
      </p:sp>
      <p:sp>
        <p:nvSpPr>
          <p:cNvPr id="33" name="Picture Placeholder 3"/>
          <p:cNvSpPr>
            <a:spLocks noGrp="1"/>
          </p:cNvSpPr>
          <p:nvPr>
            <p:ph type="pic" sz="quarter" idx="20" hasCustomPrompt="1"/>
          </p:nvPr>
        </p:nvSpPr>
        <p:spPr>
          <a:xfrm>
            <a:off x="1873250" y="4239613"/>
            <a:ext cx="868363" cy="868363"/>
          </a:xfrm>
        </p:spPr>
        <p:txBody>
          <a:bodyPr anchor="ctr"/>
          <a:lstStyle>
            <a:lvl1pPr marL="0" indent="0" algn="ctr">
              <a:buNone/>
              <a:defRPr sz="1600"/>
            </a:lvl1pPr>
          </a:lstStyle>
          <a:p>
            <a:r>
              <a:rPr lang="en-CA" dirty="0"/>
              <a:t>Icon</a:t>
            </a:r>
          </a:p>
        </p:txBody>
      </p:sp>
      <p:sp>
        <p:nvSpPr>
          <p:cNvPr id="35" name="Text Placeholder 4"/>
          <p:cNvSpPr>
            <a:spLocks noGrp="1"/>
          </p:cNvSpPr>
          <p:nvPr>
            <p:ph type="body" sz="quarter" idx="21"/>
          </p:nvPr>
        </p:nvSpPr>
        <p:spPr>
          <a:xfrm>
            <a:off x="5047508" y="2657462"/>
            <a:ext cx="2096984" cy="771537"/>
          </a:xfrm>
        </p:spPr>
        <p:txBody>
          <a:bodyPr anchor="t"/>
          <a:lstStyle>
            <a:lvl1pPr marL="0" indent="0" algn="ctr">
              <a:buNone/>
              <a:defRPr sz="1800">
                <a:solidFill>
                  <a:schemeClr val="accent3"/>
                </a:solidFill>
              </a:defRPr>
            </a:lvl1pPr>
          </a:lstStyle>
          <a:p>
            <a:pPr lvl="0"/>
            <a:r>
              <a:rPr lang="en-US"/>
              <a:t>Edit Master text styles</a:t>
            </a:r>
          </a:p>
        </p:txBody>
      </p:sp>
      <p:sp>
        <p:nvSpPr>
          <p:cNvPr id="36" name="Picture Placeholder 3"/>
          <p:cNvSpPr>
            <a:spLocks noGrp="1"/>
          </p:cNvSpPr>
          <p:nvPr>
            <p:ph type="pic" sz="quarter" idx="22" hasCustomPrompt="1"/>
          </p:nvPr>
        </p:nvSpPr>
        <p:spPr>
          <a:xfrm>
            <a:off x="5672658" y="1788674"/>
            <a:ext cx="868363" cy="868363"/>
          </a:xfrm>
        </p:spPr>
        <p:txBody>
          <a:bodyPr anchor="ctr"/>
          <a:lstStyle>
            <a:lvl1pPr marL="0" indent="0" algn="ctr">
              <a:buNone/>
              <a:defRPr sz="1600"/>
            </a:lvl1pPr>
          </a:lstStyle>
          <a:p>
            <a:r>
              <a:rPr lang="en-CA" dirty="0"/>
              <a:t>Icon</a:t>
            </a:r>
          </a:p>
        </p:txBody>
      </p:sp>
      <p:sp>
        <p:nvSpPr>
          <p:cNvPr id="37" name="Text Placeholder 4"/>
          <p:cNvSpPr>
            <a:spLocks noGrp="1"/>
          </p:cNvSpPr>
          <p:nvPr>
            <p:ph type="body" sz="quarter" idx="23"/>
          </p:nvPr>
        </p:nvSpPr>
        <p:spPr>
          <a:xfrm>
            <a:off x="5047508" y="5108401"/>
            <a:ext cx="2096984" cy="771537"/>
          </a:xfrm>
        </p:spPr>
        <p:txBody>
          <a:bodyPr anchor="t"/>
          <a:lstStyle>
            <a:lvl1pPr marL="0" indent="0" algn="ctr">
              <a:buNone/>
              <a:defRPr sz="1800">
                <a:solidFill>
                  <a:schemeClr val="accent3"/>
                </a:solidFill>
              </a:defRPr>
            </a:lvl1pPr>
          </a:lstStyle>
          <a:p>
            <a:pPr lvl="0"/>
            <a:r>
              <a:rPr lang="en-US"/>
              <a:t>Edit Master text styles</a:t>
            </a:r>
          </a:p>
        </p:txBody>
      </p:sp>
      <p:sp>
        <p:nvSpPr>
          <p:cNvPr id="38" name="Picture Placeholder 3"/>
          <p:cNvSpPr>
            <a:spLocks noGrp="1"/>
          </p:cNvSpPr>
          <p:nvPr>
            <p:ph type="pic" sz="quarter" idx="24" hasCustomPrompt="1"/>
          </p:nvPr>
        </p:nvSpPr>
        <p:spPr>
          <a:xfrm>
            <a:off x="5672658" y="4239613"/>
            <a:ext cx="868363" cy="868363"/>
          </a:xfrm>
        </p:spPr>
        <p:txBody>
          <a:bodyPr anchor="ctr"/>
          <a:lstStyle>
            <a:lvl1pPr marL="0" indent="0" algn="ctr">
              <a:buNone/>
              <a:defRPr sz="1600"/>
            </a:lvl1pPr>
          </a:lstStyle>
          <a:p>
            <a:r>
              <a:rPr lang="en-CA" dirty="0"/>
              <a:t>Icon</a:t>
            </a:r>
          </a:p>
        </p:txBody>
      </p:sp>
      <p:sp>
        <p:nvSpPr>
          <p:cNvPr id="39" name="Text Placeholder 4"/>
          <p:cNvSpPr>
            <a:spLocks noGrp="1"/>
          </p:cNvSpPr>
          <p:nvPr>
            <p:ph type="body" sz="quarter" idx="25"/>
          </p:nvPr>
        </p:nvSpPr>
        <p:spPr>
          <a:xfrm>
            <a:off x="8868595" y="2657462"/>
            <a:ext cx="2096984" cy="771537"/>
          </a:xfrm>
        </p:spPr>
        <p:txBody>
          <a:bodyPr anchor="t"/>
          <a:lstStyle>
            <a:lvl1pPr marL="0" indent="0" algn="ctr">
              <a:buNone/>
              <a:defRPr sz="1800">
                <a:solidFill>
                  <a:schemeClr val="accent3"/>
                </a:solidFill>
              </a:defRPr>
            </a:lvl1pPr>
          </a:lstStyle>
          <a:p>
            <a:pPr lvl="0"/>
            <a:r>
              <a:rPr lang="en-US"/>
              <a:t>Edit Master text styles</a:t>
            </a:r>
          </a:p>
        </p:txBody>
      </p:sp>
      <p:sp>
        <p:nvSpPr>
          <p:cNvPr id="40" name="Picture Placeholder 3"/>
          <p:cNvSpPr>
            <a:spLocks noGrp="1"/>
          </p:cNvSpPr>
          <p:nvPr>
            <p:ph type="pic" sz="quarter" idx="26" hasCustomPrompt="1"/>
          </p:nvPr>
        </p:nvSpPr>
        <p:spPr>
          <a:xfrm>
            <a:off x="9493745" y="1788674"/>
            <a:ext cx="868363" cy="868363"/>
          </a:xfrm>
        </p:spPr>
        <p:txBody>
          <a:bodyPr anchor="ctr"/>
          <a:lstStyle>
            <a:lvl1pPr marL="0" indent="0" algn="ctr">
              <a:buNone/>
              <a:defRPr sz="1600"/>
            </a:lvl1pPr>
          </a:lstStyle>
          <a:p>
            <a:r>
              <a:rPr lang="en-CA" dirty="0"/>
              <a:t>Icon</a:t>
            </a:r>
          </a:p>
        </p:txBody>
      </p:sp>
      <p:sp>
        <p:nvSpPr>
          <p:cNvPr id="41" name="Text Placeholder 4"/>
          <p:cNvSpPr>
            <a:spLocks noGrp="1"/>
          </p:cNvSpPr>
          <p:nvPr>
            <p:ph type="body" sz="quarter" idx="27"/>
          </p:nvPr>
        </p:nvSpPr>
        <p:spPr>
          <a:xfrm>
            <a:off x="8868595" y="5108401"/>
            <a:ext cx="2096984" cy="771537"/>
          </a:xfrm>
        </p:spPr>
        <p:txBody>
          <a:bodyPr anchor="t"/>
          <a:lstStyle>
            <a:lvl1pPr marL="0" indent="0" algn="ctr">
              <a:buNone/>
              <a:defRPr sz="1800">
                <a:solidFill>
                  <a:schemeClr val="accent3"/>
                </a:solidFill>
              </a:defRPr>
            </a:lvl1pPr>
          </a:lstStyle>
          <a:p>
            <a:pPr lvl="0"/>
            <a:r>
              <a:rPr lang="en-US"/>
              <a:t>Edit Master text styles</a:t>
            </a:r>
          </a:p>
        </p:txBody>
      </p:sp>
      <p:sp>
        <p:nvSpPr>
          <p:cNvPr id="42" name="Picture Placeholder 3"/>
          <p:cNvSpPr>
            <a:spLocks noGrp="1"/>
          </p:cNvSpPr>
          <p:nvPr>
            <p:ph type="pic" sz="quarter" idx="28" hasCustomPrompt="1"/>
          </p:nvPr>
        </p:nvSpPr>
        <p:spPr>
          <a:xfrm>
            <a:off x="9493745" y="4239613"/>
            <a:ext cx="868363" cy="868363"/>
          </a:xfrm>
        </p:spPr>
        <p:txBody>
          <a:bodyPr anchor="ctr"/>
          <a:lstStyle>
            <a:lvl1pPr marL="0" indent="0" algn="ctr">
              <a:buNone/>
              <a:defRPr sz="1600"/>
            </a:lvl1pPr>
          </a:lstStyle>
          <a:p>
            <a:r>
              <a:rPr lang="en-CA" dirty="0"/>
              <a:t>Icon</a:t>
            </a:r>
          </a:p>
        </p:txBody>
      </p:sp>
      <p:cxnSp>
        <p:nvCxnSpPr>
          <p:cNvPr id="43" name="Straight Connector 42"/>
          <p:cNvCxnSpPr/>
          <p:nvPr/>
        </p:nvCxnSpPr>
        <p:spPr>
          <a:xfrm>
            <a:off x="4182885" y="1699162"/>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118278" y="1699162"/>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182885" y="4207976"/>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8118278" y="4207976"/>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sp>
        <p:nvSpPr>
          <p:cNvPr id="23"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2" name="Footer Placeholder 1"/>
          <p:cNvSpPr>
            <a:spLocks noGrp="1"/>
          </p:cNvSpPr>
          <p:nvPr>
            <p:ph type="ftr" sz="quarter" idx="29"/>
          </p:nvPr>
        </p:nvSpPr>
        <p:spPr/>
        <p:txBody>
          <a:bodyPr/>
          <a:lstStyle/>
          <a:p>
            <a:endParaRPr lang="en-CA" dirty="0"/>
          </a:p>
        </p:txBody>
      </p:sp>
    </p:spTree>
    <p:extLst>
      <p:ext uri="{BB962C8B-B14F-4D97-AF65-F5344CB8AC3E}">
        <p14:creationId xmlns:p14="http://schemas.microsoft.com/office/powerpoint/2010/main" val="2217965179"/>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eal Tombstones - Financial">
    <p:bg>
      <p:bgPr>
        <a:solidFill>
          <a:schemeClr val="bg1"/>
        </a:solidFill>
        <a:effectLst/>
      </p:bgPr>
    </p:bg>
    <p:spTree>
      <p:nvGrpSpPr>
        <p:cNvPr id="1" name=""/>
        <p:cNvGrpSpPr/>
        <p:nvPr/>
      </p:nvGrpSpPr>
      <p:grpSpPr>
        <a:xfrm>
          <a:off x="0" y="0"/>
          <a:ext cx="0" cy="0"/>
          <a:chOff x="0" y="0"/>
          <a:chExt cx="0" cy="0"/>
        </a:xfrm>
      </p:grpSpPr>
      <p:sp>
        <p:nvSpPr>
          <p:cNvPr id="5" name="Round Single Corner Rectangle 4"/>
          <p:cNvSpPr/>
          <p:nvPr/>
        </p:nvSpPr>
        <p:spPr>
          <a:xfrm flipV="1">
            <a:off x="874761" y="2025418"/>
            <a:ext cx="3122476"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3" name="Text Placeholder 25"/>
          <p:cNvSpPr>
            <a:spLocks noGrp="1"/>
          </p:cNvSpPr>
          <p:nvPr>
            <p:ph type="body" sz="quarter" idx="13" hasCustomPrompt="1"/>
          </p:nvPr>
        </p:nvSpPr>
        <p:spPr>
          <a:xfrm>
            <a:off x="1085203" y="2126243"/>
            <a:ext cx="2701593" cy="248266"/>
          </a:xfrm>
        </p:spPr>
        <p:txBody>
          <a:bodyPr anchor="ctr"/>
          <a:lstStyle>
            <a:lvl1pPr marL="0" indent="0" algn="ctr">
              <a:buNone/>
              <a:defRPr sz="1200" b="1"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Date</a:t>
            </a:r>
          </a:p>
        </p:txBody>
      </p:sp>
      <p:sp>
        <p:nvSpPr>
          <p:cNvPr id="7" name="Picture Placeholder 6"/>
          <p:cNvSpPr>
            <a:spLocks noGrp="1" noChangeAspect="1"/>
          </p:cNvSpPr>
          <p:nvPr>
            <p:ph type="pic" sz="quarter" idx="14" hasCustomPrompt="1"/>
          </p:nvPr>
        </p:nvSpPr>
        <p:spPr>
          <a:xfrm>
            <a:off x="1085203" y="2469554"/>
            <a:ext cx="2701593" cy="827555"/>
          </a:xfrm>
        </p:spPr>
        <p:txBody>
          <a:bodyPr anchor="ctr">
            <a:normAutofit/>
          </a:bodyPr>
          <a:lstStyle>
            <a:lvl1pPr marL="0" indent="0" algn="ctr">
              <a:buNone/>
              <a:defRPr sz="1600"/>
            </a:lvl1pPr>
          </a:lstStyle>
          <a:p>
            <a:r>
              <a:rPr lang="en-CA" dirty="0"/>
              <a:t>Client Logo</a:t>
            </a:r>
          </a:p>
        </p:txBody>
      </p:sp>
      <p:sp>
        <p:nvSpPr>
          <p:cNvPr id="17" name="Text Placeholder 25"/>
          <p:cNvSpPr>
            <a:spLocks noGrp="1"/>
          </p:cNvSpPr>
          <p:nvPr>
            <p:ph type="body" sz="quarter" idx="15" hasCustomPrompt="1"/>
          </p:nvPr>
        </p:nvSpPr>
        <p:spPr>
          <a:xfrm>
            <a:off x="1085203" y="5069195"/>
            <a:ext cx="2701593" cy="248266"/>
          </a:xfrm>
        </p:spPr>
        <p:txBody>
          <a:bodyPr anchor="ctr"/>
          <a:lstStyle>
            <a:lvl1pPr marL="0" indent="0" algn="ctr">
              <a:buNone/>
              <a:defRPr sz="2000" b="1" baseline="0">
                <a:solidFill>
                  <a:schemeClr val="accent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Transaction $</a:t>
            </a:r>
          </a:p>
        </p:txBody>
      </p:sp>
      <p:sp>
        <p:nvSpPr>
          <p:cNvPr id="18" name="Text Placeholder 25"/>
          <p:cNvSpPr>
            <a:spLocks noGrp="1"/>
          </p:cNvSpPr>
          <p:nvPr>
            <p:ph type="body" sz="quarter" idx="16" hasCustomPrompt="1"/>
          </p:nvPr>
        </p:nvSpPr>
        <p:spPr>
          <a:xfrm>
            <a:off x="1085203" y="3522784"/>
            <a:ext cx="2701593" cy="1294611"/>
          </a:xfrm>
        </p:spPr>
        <p:txBody>
          <a:bodyPr anchor="ctr"/>
          <a:lstStyle>
            <a:lvl1pPr marL="0" indent="0" algn="ctr">
              <a:buNone/>
              <a:defRPr sz="16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Details of deal</a:t>
            </a:r>
          </a:p>
        </p:txBody>
      </p:sp>
      <p:sp>
        <p:nvSpPr>
          <p:cNvPr id="44" name="Round Single Corner Rectangle 43"/>
          <p:cNvSpPr/>
          <p:nvPr/>
        </p:nvSpPr>
        <p:spPr>
          <a:xfrm flipV="1">
            <a:off x="4533993" y="2025418"/>
            <a:ext cx="3122476"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5" name="Text Placeholder 25"/>
          <p:cNvSpPr>
            <a:spLocks noGrp="1"/>
          </p:cNvSpPr>
          <p:nvPr>
            <p:ph type="body" sz="quarter" idx="17" hasCustomPrompt="1"/>
          </p:nvPr>
        </p:nvSpPr>
        <p:spPr>
          <a:xfrm>
            <a:off x="4768927" y="2126243"/>
            <a:ext cx="2701593" cy="248266"/>
          </a:xfrm>
        </p:spPr>
        <p:txBody>
          <a:bodyPr anchor="ctr"/>
          <a:lstStyle>
            <a:lvl1pPr marL="0" indent="0" algn="ctr">
              <a:buNone/>
              <a:defRPr sz="1200" b="1"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Date</a:t>
            </a:r>
          </a:p>
        </p:txBody>
      </p:sp>
      <p:sp>
        <p:nvSpPr>
          <p:cNvPr id="46" name="Picture Placeholder 6"/>
          <p:cNvSpPr>
            <a:spLocks noGrp="1" noChangeAspect="1"/>
          </p:cNvSpPr>
          <p:nvPr>
            <p:ph type="pic" sz="quarter" idx="18" hasCustomPrompt="1"/>
          </p:nvPr>
        </p:nvSpPr>
        <p:spPr>
          <a:xfrm>
            <a:off x="4768927" y="2469554"/>
            <a:ext cx="2701593" cy="827555"/>
          </a:xfrm>
        </p:spPr>
        <p:txBody>
          <a:bodyPr anchor="ctr">
            <a:normAutofit/>
          </a:bodyPr>
          <a:lstStyle>
            <a:lvl1pPr marL="0" indent="0" algn="ctr">
              <a:buNone/>
              <a:defRPr sz="1600"/>
            </a:lvl1pPr>
          </a:lstStyle>
          <a:p>
            <a:r>
              <a:rPr lang="en-CA" dirty="0"/>
              <a:t>Client Logo</a:t>
            </a:r>
          </a:p>
        </p:txBody>
      </p:sp>
      <p:sp>
        <p:nvSpPr>
          <p:cNvPr id="47" name="Text Placeholder 25"/>
          <p:cNvSpPr>
            <a:spLocks noGrp="1"/>
          </p:cNvSpPr>
          <p:nvPr>
            <p:ph type="body" sz="quarter" idx="19" hasCustomPrompt="1"/>
          </p:nvPr>
        </p:nvSpPr>
        <p:spPr>
          <a:xfrm>
            <a:off x="4768927" y="5069195"/>
            <a:ext cx="2701593" cy="248266"/>
          </a:xfrm>
        </p:spPr>
        <p:txBody>
          <a:bodyPr anchor="ctr"/>
          <a:lstStyle>
            <a:lvl1pPr marL="0" indent="0" algn="ctr">
              <a:buNone/>
              <a:defRPr sz="2000" b="1" baseline="0">
                <a:solidFill>
                  <a:schemeClr val="accent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Transaction $</a:t>
            </a:r>
          </a:p>
        </p:txBody>
      </p:sp>
      <p:sp>
        <p:nvSpPr>
          <p:cNvPr id="48" name="Text Placeholder 25"/>
          <p:cNvSpPr>
            <a:spLocks noGrp="1"/>
          </p:cNvSpPr>
          <p:nvPr>
            <p:ph type="body" sz="quarter" idx="20" hasCustomPrompt="1"/>
          </p:nvPr>
        </p:nvSpPr>
        <p:spPr>
          <a:xfrm>
            <a:off x="4768927" y="3522784"/>
            <a:ext cx="2701593" cy="1294611"/>
          </a:xfrm>
        </p:spPr>
        <p:txBody>
          <a:bodyPr anchor="ctr"/>
          <a:lstStyle>
            <a:lvl1pPr marL="0" indent="0" algn="ctr">
              <a:buNone/>
              <a:defRPr sz="16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Details of deal</a:t>
            </a:r>
          </a:p>
        </p:txBody>
      </p:sp>
      <p:sp>
        <p:nvSpPr>
          <p:cNvPr id="50" name="Round Single Corner Rectangle 49"/>
          <p:cNvSpPr/>
          <p:nvPr/>
        </p:nvSpPr>
        <p:spPr>
          <a:xfrm flipV="1">
            <a:off x="8196494" y="2025418"/>
            <a:ext cx="3122476"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51" name="Text Placeholder 25"/>
          <p:cNvSpPr>
            <a:spLocks noGrp="1"/>
          </p:cNvSpPr>
          <p:nvPr>
            <p:ph type="body" sz="quarter" idx="21" hasCustomPrompt="1"/>
          </p:nvPr>
        </p:nvSpPr>
        <p:spPr>
          <a:xfrm>
            <a:off x="8439592" y="2126243"/>
            <a:ext cx="2701593" cy="248266"/>
          </a:xfrm>
        </p:spPr>
        <p:txBody>
          <a:bodyPr anchor="ctr"/>
          <a:lstStyle>
            <a:lvl1pPr marL="0" indent="0" algn="ctr">
              <a:buNone/>
              <a:defRPr sz="1200" b="1"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Date</a:t>
            </a:r>
          </a:p>
        </p:txBody>
      </p:sp>
      <p:sp>
        <p:nvSpPr>
          <p:cNvPr id="52" name="Picture Placeholder 6"/>
          <p:cNvSpPr>
            <a:spLocks noGrp="1" noChangeAspect="1"/>
          </p:cNvSpPr>
          <p:nvPr>
            <p:ph type="pic" sz="quarter" idx="22" hasCustomPrompt="1"/>
          </p:nvPr>
        </p:nvSpPr>
        <p:spPr>
          <a:xfrm>
            <a:off x="8439592" y="2469554"/>
            <a:ext cx="2701593" cy="827555"/>
          </a:xfrm>
        </p:spPr>
        <p:txBody>
          <a:bodyPr anchor="ctr">
            <a:normAutofit/>
          </a:bodyPr>
          <a:lstStyle>
            <a:lvl1pPr marL="0" indent="0" algn="ctr">
              <a:buNone/>
              <a:defRPr sz="1600"/>
            </a:lvl1pPr>
          </a:lstStyle>
          <a:p>
            <a:r>
              <a:rPr lang="en-CA" dirty="0"/>
              <a:t>Client Logo</a:t>
            </a:r>
          </a:p>
        </p:txBody>
      </p:sp>
      <p:sp>
        <p:nvSpPr>
          <p:cNvPr id="53" name="Text Placeholder 25"/>
          <p:cNvSpPr>
            <a:spLocks noGrp="1"/>
          </p:cNvSpPr>
          <p:nvPr>
            <p:ph type="body" sz="quarter" idx="23" hasCustomPrompt="1"/>
          </p:nvPr>
        </p:nvSpPr>
        <p:spPr>
          <a:xfrm>
            <a:off x="8439592" y="5069195"/>
            <a:ext cx="2701593" cy="248266"/>
          </a:xfrm>
        </p:spPr>
        <p:txBody>
          <a:bodyPr anchor="ctr"/>
          <a:lstStyle>
            <a:lvl1pPr marL="0" indent="0" algn="ctr">
              <a:buNone/>
              <a:defRPr sz="2000" b="1" baseline="0">
                <a:solidFill>
                  <a:schemeClr val="accent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Transaction $</a:t>
            </a:r>
          </a:p>
        </p:txBody>
      </p:sp>
      <p:sp>
        <p:nvSpPr>
          <p:cNvPr id="54" name="Text Placeholder 25"/>
          <p:cNvSpPr>
            <a:spLocks noGrp="1"/>
          </p:cNvSpPr>
          <p:nvPr>
            <p:ph type="body" sz="quarter" idx="24" hasCustomPrompt="1"/>
          </p:nvPr>
        </p:nvSpPr>
        <p:spPr>
          <a:xfrm>
            <a:off x="8439592" y="3522784"/>
            <a:ext cx="2701593" cy="1294611"/>
          </a:xfrm>
        </p:spPr>
        <p:txBody>
          <a:bodyPr anchor="ctr"/>
          <a:lstStyle>
            <a:lvl1pPr marL="0" indent="0" algn="ctr">
              <a:buNone/>
              <a:defRPr sz="16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Details of deal</a:t>
            </a:r>
          </a:p>
        </p:txBody>
      </p:sp>
      <p:pic>
        <p:nvPicPr>
          <p:cNvPr id="22" name="Picture 21"/>
          <p:cNvPicPr>
            <a:picLocks noChangeAspect="1"/>
          </p:cNvPicPr>
          <p:nvPr/>
        </p:nvPicPr>
        <p:blipFill>
          <a:blip r:embed="rId2"/>
          <a:stretch>
            <a:fillRect/>
          </a:stretch>
        </p:blipFill>
        <p:spPr>
          <a:xfrm>
            <a:off x="0" y="0"/>
            <a:ext cx="12192000" cy="1371600"/>
          </a:xfrm>
          <a:prstGeom prst="rect">
            <a:avLst/>
          </a:prstGeom>
        </p:spPr>
      </p:pic>
      <p:sp>
        <p:nvSpPr>
          <p:cNvPr id="23" name="Title 1"/>
          <p:cNvSpPr>
            <a:spLocks noGrp="1"/>
          </p:cNvSpPr>
          <p:nvPr>
            <p:ph type="title"/>
          </p:nvPr>
        </p:nvSpPr>
        <p:spPr>
          <a:xfrm>
            <a:off x="491741" y="195256"/>
            <a:ext cx="9465333" cy="1013800"/>
          </a:xfrm>
          <a:prstGeom prst="rect">
            <a:avLst/>
          </a:prstGeom>
        </p:spPr>
        <p:txBody>
          <a:bodyPr anchor="ctr" anchorCtr="0"/>
          <a:lstStyle>
            <a:lvl1pPr>
              <a:defRPr sz="3200" b="1" i="0" baseline="0">
                <a:solidFill>
                  <a:schemeClr val="bg1"/>
                </a:solidFill>
              </a:defRPr>
            </a:lvl1pPr>
          </a:lstStyle>
          <a:p>
            <a:r>
              <a:rPr lang="en-US"/>
              <a:t>Click to edit Master title style</a:t>
            </a:r>
            <a:endParaRPr lang="en-US" dirty="0"/>
          </a:p>
        </p:txBody>
      </p:sp>
      <p:pic>
        <p:nvPicPr>
          <p:cNvPr id="25" name="Picture 24"/>
          <p:cNvPicPr>
            <a:picLocks noChangeAspect="1"/>
          </p:cNvPicPr>
          <p:nvPr/>
        </p:nvPicPr>
        <p:blipFill>
          <a:blip r:embed="rId3">
            <a:alphaModFix amt="35000"/>
          </a:blip>
          <a:stretch>
            <a:fillRect/>
          </a:stretch>
        </p:blipFill>
        <p:spPr>
          <a:xfrm>
            <a:off x="2145230" y="5673765"/>
            <a:ext cx="581538" cy="180000"/>
          </a:xfrm>
          <a:prstGeom prst="rect">
            <a:avLst/>
          </a:prstGeom>
          <a:noFill/>
          <a:ln>
            <a:noFill/>
          </a:ln>
        </p:spPr>
      </p:pic>
      <p:pic>
        <p:nvPicPr>
          <p:cNvPr id="26" name="Picture 25"/>
          <p:cNvPicPr>
            <a:picLocks noChangeAspect="1"/>
          </p:cNvPicPr>
          <p:nvPr/>
        </p:nvPicPr>
        <p:blipFill>
          <a:blip r:embed="rId3">
            <a:alphaModFix amt="35000"/>
          </a:blip>
          <a:stretch>
            <a:fillRect/>
          </a:stretch>
        </p:blipFill>
        <p:spPr>
          <a:xfrm>
            <a:off x="5805231" y="5673765"/>
            <a:ext cx="581538" cy="180000"/>
          </a:xfrm>
          <a:prstGeom prst="rect">
            <a:avLst/>
          </a:prstGeom>
          <a:noFill/>
          <a:ln>
            <a:noFill/>
          </a:ln>
        </p:spPr>
      </p:pic>
      <p:pic>
        <p:nvPicPr>
          <p:cNvPr id="27" name="Picture 26"/>
          <p:cNvPicPr>
            <a:picLocks noChangeAspect="1"/>
          </p:cNvPicPr>
          <p:nvPr/>
        </p:nvPicPr>
        <p:blipFill>
          <a:blip r:embed="rId3">
            <a:alphaModFix amt="35000"/>
          </a:blip>
          <a:stretch>
            <a:fillRect/>
          </a:stretch>
        </p:blipFill>
        <p:spPr>
          <a:xfrm>
            <a:off x="9464987" y="5673765"/>
            <a:ext cx="581538" cy="180000"/>
          </a:xfrm>
          <a:prstGeom prst="rect">
            <a:avLst/>
          </a:prstGeom>
          <a:noFill/>
          <a:ln>
            <a:noFill/>
          </a:ln>
        </p:spPr>
      </p:pic>
      <p:sp>
        <p:nvSpPr>
          <p:cNvPr id="28"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2" name="Footer Placeholder 1"/>
          <p:cNvSpPr>
            <a:spLocks noGrp="1"/>
          </p:cNvSpPr>
          <p:nvPr>
            <p:ph type="ftr" sz="quarter" idx="25"/>
          </p:nvPr>
        </p:nvSpPr>
        <p:spPr/>
        <p:txBody>
          <a:bodyPr/>
          <a:lstStyle/>
          <a:p>
            <a:endParaRPr lang="en-CA" dirty="0"/>
          </a:p>
        </p:txBody>
      </p:sp>
    </p:spTree>
    <p:extLst>
      <p:ext uri="{BB962C8B-B14F-4D97-AF65-F5344CB8AC3E}">
        <p14:creationId xmlns:p14="http://schemas.microsoft.com/office/powerpoint/2010/main" val="1941252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eal Tombstones - Mergers &amp; Acquisitions">
    <p:bg>
      <p:bgPr>
        <a:solidFill>
          <a:schemeClr val="bg1"/>
        </a:solidFill>
        <a:effectLst/>
      </p:bgPr>
    </p:bg>
    <p:spTree>
      <p:nvGrpSpPr>
        <p:cNvPr id="1" name=""/>
        <p:cNvGrpSpPr/>
        <p:nvPr/>
      </p:nvGrpSpPr>
      <p:grpSpPr>
        <a:xfrm>
          <a:off x="0" y="0"/>
          <a:ext cx="0" cy="0"/>
          <a:chOff x="0" y="0"/>
          <a:chExt cx="0" cy="0"/>
        </a:xfrm>
      </p:grpSpPr>
      <p:sp>
        <p:nvSpPr>
          <p:cNvPr id="5" name="Round Single Corner Rectangle 4"/>
          <p:cNvSpPr/>
          <p:nvPr/>
        </p:nvSpPr>
        <p:spPr>
          <a:xfrm flipV="1">
            <a:off x="874761" y="2025418"/>
            <a:ext cx="3122476"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3" name="Text Placeholder 25"/>
          <p:cNvSpPr>
            <a:spLocks noGrp="1"/>
          </p:cNvSpPr>
          <p:nvPr>
            <p:ph type="body" sz="quarter" idx="13" hasCustomPrompt="1"/>
          </p:nvPr>
        </p:nvSpPr>
        <p:spPr>
          <a:xfrm>
            <a:off x="1085203" y="2126243"/>
            <a:ext cx="2701593" cy="248266"/>
          </a:xfrm>
        </p:spPr>
        <p:txBody>
          <a:bodyPr anchor="ctr"/>
          <a:lstStyle>
            <a:lvl1pPr marL="0" indent="0" algn="ctr">
              <a:buNone/>
              <a:defRPr sz="1200" b="1"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Date</a:t>
            </a:r>
          </a:p>
        </p:txBody>
      </p:sp>
      <p:sp>
        <p:nvSpPr>
          <p:cNvPr id="7" name="Picture Placeholder 6"/>
          <p:cNvSpPr>
            <a:spLocks noGrp="1" noChangeAspect="1"/>
          </p:cNvSpPr>
          <p:nvPr>
            <p:ph type="pic" sz="quarter" idx="14" hasCustomPrompt="1"/>
          </p:nvPr>
        </p:nvSpPr>
        <p:spPr>
          <a:xfrm>
            <a:off x="1085203" y="2467064"/>
            <a:ext cx="2701593" cy="827555"/>
          </a:xfrm>
        </p:spPr>
        <p:txBody>
          <a:bodyPr anchor="ctr">
            <a:normAutofit/>
          </a:bodyPr>
          <a:lstStyle>
            <a:lvl1pPr marL="0" indent="0" algn="ctr">
              <a:buNone/>
              <a:defRPr sz="1600"/>
            </a:lvl1pPr>
          </a:lstStyle>
          <a:p>
            <a:r>
              <a:rPr lang="en-CA" dirty="0"/>
              <a:t>Logo</a:t>
            </a:r>
          </a:p>
        </p:txBody>
      </p:sp>
      <p:sp>
        <p:nvSpPr>
          <p:cNvPr id="18" name="Text Placeholder 25"/>
          <p:cNvSpPr>
            <a:spLocks noGrp="1"/>
          </p:cNvSpPr>
          <p:nvPr>
            <p:ph type="body" sz="quarter" idx="16" hasCustomPrompt="1"/>
          </p:nvPr>
        </p:nvSpPr>
        <p:spPr>
          <a:xfrm>
            <a:off x="1085203" y="3387174"/>
            <a:ext cx="2701593" cy="245252"/>
          </a:xfrm>
        </p:spPr>
        <p:txBody>
          <a:bodyPr anchor="ctr"/>
          <a:lstStyle>
            <a:lvl1pPr marL="0" indent="0" algn="ctr">
              <a:buNone/>
              <a:defRPr sz="12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Details of deal</a:t>
            </a:r>
          </a:p>
        </p:txBody>
      </p:sp>
      <p:pic>
        <p:nvPicPr>
          <p:cNvPr id="8" name="Picture 7"/>
          <p:cNvPicPr>
            <a:picLocks noChangeAspect="1"/>
          </p:cNvPicPr>
          <p:nvPr/>
        </p:nvPicPr>
        <p:blipFill>
          <a:blip r:embed="rId2">
            <a:alphaModFix amt="35000"/>
          </a:blip>
          <a:stretch>
            <a:fillRect/>
          </a:stretch>
        </p:blipFill>
        <p:spPr>
          <a:xfrm>
            <a:off x="2145230" y="5673765"/>
            <a:ext cx="581538" cy="180000"/>
          </a:xfrm>
          <a:prstGeom prst="rect">
            <a:avLst/>
          </a:prstGeom>
          <a:noFill/>
          <a:ln>
            <a:noFill/>
          </a:ln>
        </p:spPr>
      </p:pic>
      <p:sp>
        <p:nvSpPr>
          <p:cNvPr id="22" name="Picture Placeholder 6"/>
          <p:cNvSpPr>
            <a:spLocks noGrp="1" noChangeAspect="1"/>
          </p:cNvSpPr>
          <p:nvPr>
            <p:ph type="pic" sz="quarter" idx="17" hasCustomPrompt="1"/>
          </p:nvPr>
        </p:nvSpPr>
        <p:spPr>
          <a:xfrm>
            <a:off x="1085203" y="3724981"/>
            <a:ext cx="2701593" cy="827555"/>
          </a:xfrm>
        </p:spPr>
        <p:txBody>
          <a:bodyPr anchor="ctr">
            <a:normAutofit/>
          </a:bodyPr>
          <a:lstStyle>
            <a:lvl1pPr marL="0" indent="0" algn="ctr">
              <a:buNone/>
              <a:defRPr sz="1600"/>
            </a:lvl1pPr>
          </a:lstStyle>
          <a:p>
            <a:r>
              <a:rPr lang="en-CA" dirty="0"/>
              <a:t>Logo</a:t>
            </a:r>
          </a:p>
        </p:txBody>
      </p:sp>
      <p:sp>
        <p:nvSpPr>
          <p:cNvPr id="23" name="Text Placeholder 25"/>
          <p:cNvSpPr>
            <a:spLocks noGrp="1"/>
          </p:cNvSpPr>
          <p:nvPr>
            <p:ph type="body" sz="quarter" idx="18" hasCustomPrompt="1"/>
          </p:nvPr>
        </p:nvSpPr>
        <p:spPr>
          <a:xfrm>
            <a:off x="1085203" y="4645091"/>
            <a:ext cx="2701593" cy="936120"/>
          </a:xfrm>
        </p:spPr>
        <p:txBody>
          <a:bodyPr anchor="ctr"/>
          <a:lstStyle>
            <a:lvl1pPr marL="0" indent="0" algn="ctr">
              <a:buNone/>
              <a:defRPr sz="14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Transaction Text</a:t>
            </a:r>
            <a:endParaRPr lang="en-US" dirty="0"/>
          </a:p>
        </p:txBody>
      </p:sp>
      <p:sp>
        <p:nvSpPr>
          <p:cNvPr id="12" name="Round Single Corner Rectangle 11"/>
          <p:cNvSpPr/>
          <p:nvPr/>
        </p:nvSpPr>
        <p:spPr>
          <a:xfrm flipV="1">
            <a:off x="4534762" y="2025418"/>
            <a:ext cx="3122476"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4" name="Text Placeholder 25"/>
          <p:cNvSpPr>
            <a:spLocks noGrp="1"/>
          </p:cNvSpPr>
          <p:nvPr>
            <p:ph type="body" sz="quarter" idx="19" hasCustomPrompt="1"/>
          </p:nvPr>
        </p:nvSpPr>
        <p:spPr>
          <a:xfrm>
            <a:off x="4745204" y="2126243"/>
            <a:ext cx="2701593" cy="248266"/>
          </a:xfrm>
        </p:spPr>
        <p:txBody>
          <a:bodyPr anchor="ctr"/>
          <a:lstStyle>
            <a:lvl1pPr marL="0" indent="0" algn="ctr">
              <a:buNone/>
              <a:defRPr sz="1200" b="1"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Date</a:t>
            </a:r>
          </a:p>
        </p:txBody>
      </p:sp>
      <p:sp>
        <p:nvSpPr>
          <p:cNvPr id="15" name="Picture Placeholder 6"/>
          <p:cNvSpPr>
            <a:spLocks noGrp="1" noChangeAspect="1"/>
          </p:cNvSpPr>
          <p:nvPr>
            <p:ph type="pic" sz="quarter" idx="20" hasCustomPrompt="1"/>
          </p:nvPr>
        </p:nvSpPr>
        <p:spPr>
          <a:xfrm>
            <a:off x="4745204" y="2467064"/>
            <a:ext cx="2701593" cy="827555"/>
          </a:xfrm>
        </p:spPr>
        <p:txBody>
          <a:bodyPr anchor="ctr">
            <a:normAutofit/>
          </a:bodyPr>
          <a:lstStyle>
            <a:lvl1pPr marL="0" indent="0" algn="ctr">
              <a:buNone/>
              <a:defRPr sz="1600"/>
            </a:lvl1pPr>
          </a:lstStyle>
          <a:p>
            <a:r>
              <a:rPr lang="en-CA" dirty="0"/>
              <a:t>Logo</a:t>
            </a:r>
          </a:p>
        </p:txBody>
      </p:sp>
      <p:sp>
        <p:nvSpPr>
          <p:cNvPr id="16" name="Text Placeholder 25"/>
          <p:cNvSpPr>
            <a:spLocks noGrp="1"/>
          </p:cNvSpPr>
          <p:nvPr>
            <p:ph type="body" sz="quarter" idx="21" hasCustomPrompt="1"/>
          </p:nvPr>
        </p:nvSpPr>
        <p:spPr>
          <a:xfrm>
            <a:off x="4745204" y="3387174"/>
            <a:ext cx="2701593" cy="245252"/>
          </a:xfrm>
        </p:spPr>
        <p:txBody>
          <a:bodyPr anchor="ctr"/>
          <a:lstStyle>
            <a:lvl1pPr marL="0" indent="0" algn="ctr">
              <a:buNone/>
              <a:defRPr sz="12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Details of deal</a:t>
            </a:r>
          </a:p>
        </p:txBody>
      </p:sp>
      <p:pic>
        <p:nvPicPr>
          <p:cNvPr id="17" name="Picture 16"/>
          <p:cNvPicPr>
            <a:picLocks noChangeAspect="1"/>
          </p:cNvPicPr>
          <p:nvPr/>
        </p:nvPicPr>
        <p:blipFill>
          <a:blip r:embed="rId2">
            <a:alphaModFix amt="35000"/>
          </a:blip>
          <a:stretch>
            <a:fillRect/>
          </a:stretch>
        </p:blipFill>
        <p:spPr>
          <a:xfrm>
            <a:off x="5805231" y="5673765"/>
            <a:ext cx="581538" cy="180000"/>
          </a:xfrm>
          <a:prstGeom prst="rect">
            <a:avLst/>
          </a:prstGeom>
          <a:noFill/>
          <a:ln>
            <a:noFill/>
          </a:ln>
        </p:spPr>
      </p:pic>
      <p:sp>
        <p:nvSpPr>
          <p:cNvPr id="19" name="Picture Placeholder 6"/>
          <p:cNvSpPr>
            <a:spLocks noGrp="1" noChangeAspect="1"/>
          </p:cNvSpPr>
          <p:nvPr>
            <p:ph type="pic" sz="quarter" idx="22" hasCustomPrompt="1"/>
          </p:nvPr>
        </p:nvSpPr>
        <p:spPr>
          <a:xfrm>
            <a:off x="4745204" y="3724981"/>
            <a:ext cx="2701593" cy="827555"/>
          </a:xfrm>
        </p:spPr>
        <p:txBody>
          <a:bodyPr anchor="ctr">
            <a:normAutofit/>
          </a:bodyPr>
          <a:lstStyle>
            <a:lvl1pPr marL="0" indent="0" algn="ctr">
              <a:buNone/>
              <a:defRPr sz="1600"/>
            </a:lvl1pPr>
          </a:lstStyle>
          <a:p>
            <a:r>
              <a:rPr lang="en-CA" dirty="0"/>
              <a:t>Logo</a:t>
            </a:r>
          </a:p>
        </p:txBody>
      </p:sp>
      <p:sp>
        <p:nvSpPr>
          <p:cNvPr id="20" name="Text Placeholder 25"/>
          <p:cNvSpPr>
            <a:spLocks noGrp="1"/>
          </p:cNvSpPr>
          <p:nvPr>
            <p:ph type="body" sz="quarter" idx="23" hasCustomPrompt="1"/>
          </p:nvPr>
        </p:nvSpPr>
        <p:spPr>
          <a:xfrm>
            <a:off x="4745204" y="4645091"/>
            <a:ext cx="2701593" cy="936120"/>
          </a:xfrm>
        </p:spPr>
        <p:txBody>
          <a:bodyPr anchor="ctr"/>
          <a:lstStyle>
            <a:lvl1pPr marL="0" indent="0" algn="ctr">
              <a:buNone/>
              <a:defRPr sz="14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Transaction Text</a:t>
            </a:r>
            <a:endParaRPr lang="en-US" dirty="0"/>
          </a:p>
        </p:txBody>
      </p:sp>
      <p:sp>
        <p:nvSpPr>
          <p:cNvPr id="21" name="Round Single Corner Rectangle 20"/>
          <p:cNvSpPr/>
          <p:nvPr/>
        </p:nvSpPr>
        <p:spPr>
          <a:xfrm flipV="1">
            <a:off x="8194763" y="2025418"/>
            <a:ext cx="3122476"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4" name="Text Placeholder 25"/>
          <p:cNvSpPr>
            <a:spLocks noGrp="1"/>
          </p:cNvSpPr>
          <p:nvPr>
            <p:ph type="body" sz="quarter" idx="24" hasCustomPrompt="1"/>
          </p:nvPr>
        </p:nvSpPr>
        <p:spPr>
          <a:xfrm>
            <a:off x="8405205" y="2126243"/>
            <a:ext cx="2701593" cy="248266"/>
          </a:xfrm>
        </p:spPr>
        <p:txBody>
          <a:bodyPr anchor="ctr"/>
          <a:lstStyle>
            <a:lvl1pPr marL="0" indent="0" algn="ctr">
              <a:buNone/>
              <a:defRPr sz="1200" b="1"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Date</a:t>
            </a:r>
          </a:p>
        </p:txBody>
      </p:sp>
      <p:sp>
        <p:nvSpPr>
          <p:cNvPr id="25" name="Picture Placeholder 6"/>
          <p:cNvSpPr>
            <a:spLocks noGrp="1" noChangeAspect="1"/>
          </p:cNvSpPr>
          <p:nvPr>
            <p:ph type="pic" sz="quarter" idx="25" hasCustomPrompt="1"/>
          </p:nvPr>
        </p:nvSpPr>
        <p:spPr>
          <a:xfrm>
            <a:off x="8405205" y="2467064"/>
            <a:ext cx="2701593" cy="827555"/>
          </a:xfrm>
        </p:spPr>
        <p:txBody>
          <a:bodyPr anchor="ctr">
            <a:normAutofit/>
          </a:bodyPr>
          <a:lstStyle>
            <a:lvl1pPr marL="0" indent="0" algn="ctr">
              <a:buNone/>
              <a:defRPr sz="1600"/>
            </a:lvl1pPr>
          </a:lstStyle>
          <a:p>
            <a:r>
              <a:rPr lang="en-CA" dirty="0"/>
              <a:t>Logo</a:t>
            </a:r>
          </a:p>
        </p:txBody>
      </p:sp>
      <p:sp>
        <p:nvSpPr>
          <p:cNvPr id="26" name="Text Placeholder 25"/>
          <p:cNvSpPr>
            <a:spLocks noGrp="1"/>
          </p:cNvSpPr>
          <p:nvPr>
            <p:ph type="body" sz="quarter" idx="26" hasCustomPrompt="1"/>
          </p:nvPr>
        </p:nvSpPr>
        <p:spPr>
          <a:xfrm>
            <a:off x="8405205" y="3387174"/>
            <a:ext cx="2701593" cy="245252"/>
          </a:xfrm>
        </p:spPr>
        <p:txBody>
          <a:bodyPr anchor="ctr"/>
          <a:lstStyle>
            <a:lvl1pPr marL="0" indent="0" algn="ctr">
              <a:buNone/>
              <a:defRPr sz="12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Details of deal</a:t>
            </a:r>
          </a:p>
        </p:txBody>
      </p:sp>
      <p:pic>
        <p:nvPicPr>
          <p:cNvPr id="27" name="Picture 26"/>
          <p:cNvPicPr>
            <a:picLocks noChangeAspect="1"/>
          </p:cNvPicPr>
          <p:nvPr/>
        </p:nvPicPr>
        <p:blipFill>
          <a:blip r:embed="rId2">
            <a:alphaModFix amt="35000"/>
          </a:blip>
          <a:stretch>
            <a:fillRect/>
          </a:stretch>
        </p:blipFill>
        <p:spPr>
          <a:xfrm>
            <a:off x="9464987" y="5673765"/>
            <a:ext cx="581538" cy="180000"/>
          </a:xfrm>
          <a:prstGeom prst="rect">
            <a:avLst/>
          </a:prstGeom>
          <a:noFill/>
          <a:ln>
            <a:noFill/>
          </a:ln>
        </p:spPr>
      </p:pic>
      <p:sp>
        <p:nvSpPr>
          <p:cNvPr id="28" name="Picture Placeholder 6"/>
          <p:cNvSpPr>
            <a:spLocks noGrp="1" noChangeAspect="1"/>
          </p:cNvSpPr>
          <p:nvPr>
            <p:ph type="pic" sz="quarter" idx="27" hasCustomPrompt="1"/>
          </p:nvPr>
        </p:nvSpPr>
        <p:spPr>
          <a:xfrm>
            <a:off x="8405205" y="3724981"/>
            <a:ext cx="2701593" cy="827555"/>
          </a:xfrm>
        </p:spPr>
        <p:txBody>
          <a:bodyPr anchor="ctr">
            <a:normAutofit/>
          </a:bodyPr>
          <a:lstStyle>
            <a:lvl1pPr marL="0" indent="0" algn="ctr">
              <a:buNone/>
              <a:defRPr sz="1600"/>
            </a:lvl1pPr>
          </a:lstStyle>
          <a:p>
            <a:r>
              <a:rPr lang="en-CA" dirty="0"/>
              <a:t>Logo</a:t>
            </a:r>
          </a:p>
        </p:txBody>
      </p:sp>
      <p:sp>
        <p:nvSpPr>
          <p:cNvPr id="29" name="Text Placeholder 25"/>
          <p:cNvSpPr>
            <a:spLocks noGrp="1"/>
          </p:cNvSpPr>
          <p:nvPr>
            <p:ph type="body" sz="quarter" idx="28" hasCustomPrompt="1"/>
          </p:nvPr>
        </p:nvSpPr>
        <p:spPr>
          <a:xfrm>
            <a:off x="8405205" y="4645091"/>
            <a:ext cx="2701593" cy="936120"/>
          </a:xfrm>
        </p:spPr>
        <p:txBody>
          <a:bodyPr anchor="ctr"/>
          <a:lstStyle>
            <a:lvl1pPr marL="0" indent="0" algn="ctr">
              <a:buNone/>
              <a:defRPr sz="14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Transaction Text</a:t>
            </a:r>
            <a:endParaRPr lang="en-US" dirty="0"/>
          </a:p>
        </p:txBody>
      </p:sp>
      <p:pic>
        <p:nvPicPr>
          <p:cNvPr id="30" name="Picture 29"/>
          <p:cNvPicPr>
            <a:picLocks noChangeAspect="1"/>
          </p:cNvPicPr>
          <p:nvPr/>
        </p:nvPicPr>
        <p:blipFill>
          <a:blip r:embed="rId3"/>
          <a:stretch>
            <a:fillRect/>
          </a:stretch>
        </p:blipFill>
        <p:spPr>
          <a:xfrm>
            <a:off x="0" y="0"/>
            <a:ext cx="12192000" cy="1371600"/>
          </a:xfrm>
          <a:prstGeom prst="rect">
            <a:avLst/>
          </a:prstGeom>
        </p:spPr>
      </p:pic>
      <p:sp>
        <p:nvSpPr>
          <p:cNvPr id="31" name="Title 1"/>
          <p:cNvSpPr>
            <a:spLocks noGrp="1"/>
          </p:cNvSpPr>
          <p:nvPr>
            <p:ph type="title"/>
          </p:nvPr>
        </p:nvSpPr>
        <p:spPr>
          <a:xfrm>
            <a:off x="493200" y="195256"/>
            <a:ext cx="9465333" cy="1013800"/>
          </a:xfrm>
          <a:prstGeom prst="rect">
            <a:avLst/>
          </a:prstGeom>
        </p:spPr>
        <p:txBody>
          <a:bodyPr anchor="ctr" anchorCtr="0"/>
          <a:lstStyle>
            <a:lvl1pPr>
              <a:defRPr sz="3200" b="1" i="0" baseline="0">
                <a:solidFill>
                  <a:schemeClr val="bg1"/>
                </a:solidFill>
              </a:defRPr>
            </a:lvl1pPr>
          </a:lstStyle>
          <a:p>
            <a:r>
              <a:rPr lang="en-US"/>
              <a:t>Click to edit Master title style</a:t>
            </a:r>
            <a:endParaRPr lang="en-US" dirty="0"/>
          </a:p>
        </p:txBody>
      </p:sp>
      <p:sp>
        <p:nvSpPr>
          <p:cNvPr id="33"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2" name="Footer Placeholder 1"/>
          <p:cNvSpPr>
            <a:spLocks noGrp="1"/>
          </p:cNvSpPr>
          <p:nvPr>
            <p:ph type="ftr" sz="quarter" idx="29"/>
          </p:nvPr>
        </p:nvSpPr>
        <p:spPr/>
        <p:txBody>
          <a:bodyPr/>
          <a:lstStyle/>
          <a:p>
            <a:endParaRPr lang="en-CA" dirty="0"/>
          </a:p>
        </p:txBody>
      </p:sp>
    </p:spTree>
    <p:extLst>
      <p:ext uri="{BB962C8B-B14F-4D97-AF65-F5344CB8AC3E}">
        <p14:creationId xmlns:p14="http://schemas.microsoft.com/office/powerpoint/2010/main" val="2783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Data_Large Stat">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0" y="0"/>
            <a:ext cx="12192000" cy="1371600"/>
          </a:xfrm>
          <a:prstGeom prst="rect">
            <a:avLst/>
          </a:prstGeom>
        </p:spPr>
      </p:pic>
      <p:sp>
        <p:nvSpPr>
          <p:cNvPr id="2" name="Title 1"/>
          <p:cNvSpPr>
            <a:spLocks noGrp="1"/>
          </p:cNvSpPr>
          <p:nvPr>
            <p:ph type="title"/>
          </p:nvPr>
        </p:nvSpPr>
        <p:spPr>
          <a:xfrm>
            <a:off x="491741" y="195256"/>
            <a:ext cx="9465333" cy="1013800"/>
          </a:xfrm>
          <a:prstGeom prst="rect">
            <a:avLst/>
          </a:prstGeom>
        </p:spPr>
        <p:txBody>
          <a:bodyPr anchor="ctr" anchorCtr="0"/>
          <a:lstStyle>
            <a:lvl1pPr>
              <a:defRPr sz="3200" b="1" i="0" baseline="0">
                <a:solidFill>
                  <a:schemeClr val="bg1"/>
                </a:solidFill>
              </a:defRPr>
            </a:lvl1pPr>
          </a:lstStyle>
          <a:p>
            <a:r>
              <a:rPr lang="en-US"/>
              <a:t>Click to edit Master title style</a:t>
            </a:r>
            <a:endParaRPr lang="en-US" dirty="0"/>
          </a:p>
        </p:txBody>
      </p:sp>
      <p:sp>
        <p:nvSpPr>
          <p:cNvPr id="7"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10" name="Teardrop 9"/>
          <p:cNvSpPr/>
          <p:nvPr/>
        </p:nvSpPr>
        <p:spPr>
          <a:xfrm>
            <a:off x="1796143" y="2220686"/>
            <a:ext cx="3788229" cy="3788229"/>
          </a:xfrm>
          <a:prstGeom prst="teardrop">
            <a:avLst/>
          </a:prstGeom>
          <a:solidFill>
            <a:srgbClr val="002C5F"/>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CA" dirty="0"/>
          </a:p>
        </p:txBody>
      </p:sp>
      <p:sp>
        <p:nvSpPr>
          <p:cNvPr id="11" name="Text Placeholder 3"/>
          <p:cNvSpPr>
            <a:spLocks noGrp="1"/>
          </p:cNvSpPr>
          <p:nvPr>
            <p:ph type="body" sz="quarter" idx="10"/>
          </p:nvPr>
        </p:nvSpPr>
        <p:spPr>
          <a:xfrm>
            <a:off x="5826034" y="2090284"/>
            <a:ext cx="4702629" cy="3787775"/>
          </a:xfrm>
        </p:spPr>
        <p:txBody>
          <a:bodyPr/>
          <a:lstStyle>
            <a:lvl1pPr marL="0" indent="0">
              <a:buNone/>
              <a:defRPr sz="20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Edit Master text styles</a:t>
            </a:r>
          </a:p>
        </p:txBody>
      </p:sp>
      <p:sp>
        <p:nvSpPr>
          <p:cNvPr id="12" name="Text Placeholder 11"/>
          <p:cNvSpPr>
            <a:spLocks noGrp="1"/>
          </p:cNvSpPr>
          <p:nvPr>
            <p:ph type="body" sz="quarter" idx="11" hasCustomPrompt="1"/>
          </p:nvPr>
        </p:nvSpPr>
        <p:spPr>
          <a:xfrm>
            <a:off x="1795463" y="2220913"/>
            <a:ext cx="3789362" cy="3787775"/>
          </a:xfrm>
          <a:prstGeom prst="teardrop">
            <a:avLst/>
          </a:prstGeom>
          <a:ln>
            <a:noFill/>
          </a:ln>
        </p:spPr>
        <p:txBody>
          <a:bodyPr anchor="ctr" anchorCtr="0">
            <a:normAutofit/>
          </a:bodyPr>
          <a:lstStyle>
            <a:lvl1pPr marL="0" indent="0" algn="ctr">
              <a:buNone/>
              <a:defRPr sz="72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a:t>000</a:t>
            </a:r>
          </a:p>
        </p:txBody>
      </p:sp>
      <p:sp>
        <p:nvSpPr>
          <p:cNvPr id="3" name="Footer Placeholder 2"/>
          <p:cNvSpPr>
            <a:spLocks noGrp="1"/>
          </p:cNvSpPr>
          <p:nvPr>
            <p:ph type="ftr" sz="quarter" idx="12"/>
          </p:nvPr>
        </p:nvSpPr>
        <p:spPr/>
        <p:txBody>
          <a:bodyPr/>
          <a:lstStyle/>
          <a:p>
            <a:endParaRPr lang="en-CA" dirty="0"/>
          </a:p>
        </p:txBody>
      </p:sp>
    </p:spTree>
    <p:extLst>
      <p:ext uri="{BB962C8B-B14F-4D97-AF65-F5344CB8AC3E}">
        <p14:creationId xmlns:p14="http://schemas.microsoft.com/office/powerpoint/2010/main" val="2804442475"/>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Data_3 Stats">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0" y="0"/>
            <a:ext cx="12192000" cy="1371600"/>
          </a:xfrm>
          <a:prstGeom prst="rect">
            <a:avLst/>
          </a:prstGeom>
        </p:spPr>
      </p:pic>
      <p:sp>
        <p:nvSpPr>
          <p:cNvPr id="2" name="Title 1"/>
          <p:cNvSpPr>
            <a:spLocks noGrp="1"/>
          </p:cNvSpPr>
          <p:nvPr>
            <p:ph type="title"/>
          </p:nvPr>
        </p:nvSpPr>
        <p:spPr>
          <a:xfrm>
            <a:off x="491741" y="195256"/>
            <a:ext cx="9465333" cy="1013800"/>
          </a:xfrm>
          <a:prstGeom prst="rect">
            <a:avLst/>
          </a:prstGeom>
        </p:spPr>
        <p:txBody>
          <a:bodyPr anchor="ctr" anchorCtr="0"/>
          <a:lstStyle>
            <a:lvl1pPr>
              <a:defRPr sz="3200" b="1" i="0" baseline="0">
                <a:solidFill>
                  <a:schemeClr val="bg1"/>
                </a:solidFill>
              </a:defRPr>
            </a:lvl1pPr>
          </a:lstStyle>
          <a:p>
            <a:r>
              <a:rPr lang="en-US"/>
              <a:t>Click to edit Master title style</a:t>
            </a:r>
            <a:endParaRPr lang="en-US" dirty="0"/>
          </a:p>
        </p:txBody>
      </p:sp>
      <p:sp>
        <p:nvSpPr>
          <p:cNvPr id="7"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9" name="Text Placeholder 3"/>
          <p:cNvSpPr>
            <a:spLocks noGrp="1"/>
          </p:cNvSpPr>
          <p:nvPr>
            <p:ph type="body" sz="quarter" idx="12"/>
          </p:nvPr>
        </p:nvSpPr>
        <p:spPr>
          <a:xfrm>
            <a:off x="6061309" y="2449766"/>
            <a:ext cx="2008849" cy="2052565"/>
          </a:xfrm>
        </p:spPr>
        <p:txBody>
          <a:bodyPr/>
          <a:lstStyle>
            <a:lvl1pPr marL="0" indent="0">
              <a:buNone/>
              <a:defRPr sz="18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Edit Master text styles</a:t>
            </a:r>
          </a:p>
        </p:txBody>
      </p:sp>
      <p:sp>
        <p:nvSpPr>
          <p:cNvPr id="13" name="Text Placeholder 11"/>
          <p:cNvSpPr>
            <a:spLocks noGrp="1"/>
          </p:cNvSpPr>
          <p:nvPr>
            <p:ph type="body" sz="quarter" idx="13" hasCustomPrompt="1"/>
          </p:nvPr>
        </p:nvSpPr>
        <p:spPr>
          <a:xfrm>
            <a:off x="4363571" y="2596356"/>
            <a:ext cx="1665984" cy="1665287"/>
          </a:xfrm>
          <a:prstGeom prst="teardrop">
            <a:avLst/>
          </a:prstGeom>
          <a:solidFill>
            <a:schemeClr val="accent2"/>
          </a:solidFill>
        </p:spPr>
        <p:txBody>
          <a:bodyPr anchor="ctr" anchorCtr="0">
            <a:normAutofit/>
          </a:bodyPr>
          <a:lstStyle>
            <a:lvl1pPr marL="0" indent="0" algn="ctr">
              <a:buNone/>
              <a:defRPr sz="40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a:t>00</a:t>
            </a:r>
            <a:endParaRPr lang="en-CA" dirty="0"/>
          </a:p>
        </p:txBody>
      </p:sp>
      <p:sp>
        <p:nvSpPr>
          <p:cNvPr id="14" name="Text Placeholder 4"/>
          <p:cNvSpPr>
            <a:spLocks noGrp="1"/>
          </p:cNvSpPr>
          <p:nvPr>
            <p:ph type="body" sz="quarter" idx="16" hasCustomPrompt="1"/>
          </p:nvPr>
        </p:nvSpPr>
        <p:spPr>
          <a:xfrm>
            <a:off x="581025" y="5126399"/>
            <a:ext cx="11029782" cy="720000"/>
          </a:xfrm>
        </p:spPr>
        <p:txBody>
          <a:bodyPr/>
          <a:lstStyle>
            <a:lvl1pPr marL="0" indent="0">
              <a:buNone/>
              <a:defRPr sz="14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Notes go here</a:t>
            </a:r>
          </a:p>
        </p:txBody>
      </p:sp>
      <p:sp>
        <p:nvSpPr>
          <p:cNvPr id="15" name="Text Placeholder 3"/>
          <p:cNvSpPr>
            <a:spLocks noGrp="1"/>
          </p:cNvSpPr>
          <p:nvPr>
            <p:ph type="body" sz="quarter" idx="17"/>
          </p:nvPr>
        </p:nvSpPr>
        <p:spPr>
          <a:xfrm>
            <a:off x="2278763" y="2449766"/>
            <a:ext cx="2008849" cy="2052565"/>
          </a:xfrm>
        </p:spPr>
        <p:txBody>
          <a:bodyPr/>
          <a:lstStyle>
            <a:lvl1pPr marL="0" indent="0">
              <a:buNone/>
              <a:defRPr sz="18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Edit Master text styles</a:t>
            </a:r>
          </a:p>
        </p:txBody>
      </p:sp>
      <p:sp>
        <p:nvSpPr>
          <p:cNvPr id="16" name="Text Placeholder 11"/>
          <p:cNvSpPr>
            <a:spLocks noGrp="1"/>
          </p:cNvSpPr>
          <p:nvPr>
            <p:ph type="body" sz="quarter" idx="18" hasCustomPrompt="1"/>
          </p:nvPr>
        </p:nvSpPr>
        <p:spPr>
          <a:xfrm>
            <a:off x="581025" y="2596356"/>
            <a:ext cx="1665984" cy="1665287"/>
          </a:xfrm>
          <a:prstGeom prst="teardrop">
            <a:avLst/>
          </a:prstGeom>
          <a:solidFill>
            <a:srgbClr val="002C5F"/>
          </a:solidFill>
        </p:spPr>
        <p:txBody>
          <a:bodyPr anchor="ctr" anchorCtr="0">
            <a:normAutofit/>
          </a:bodyPr>
          <a:lstStyle>
            <a:lvl1pPr marL="0" indent="0" algn="ctr">
              <a:buNone/>
              <a:defRPr sz="40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a:t>00</a:t>
            </a:r>
            <a:endParaRPr lang="en-CA" dirty="0"/>
          </a:p>
        </p:txBody>
      </p:sp>
      <p:sp>
        <p:nvSpPr>
          <p:cNvPr id="17" name="Text Placeholder 3"/>
          <p:cNvSpPr>
            <a:spLocks noGrp="1"/>
          </p:cNvSpPr>
          <p:nvPr>
            <p:ph type="body" sz="quarter" idx="19"/>
          </p:nvPr>
        </p:nvSpPr>
        <p:spPr>
          <a:xfrm>
            <a:off x="9913861" y="2449766"/>
            <a:ext cx="2008849" cy="2052565"/>
          </a:xfrm>
        </p:spPr>
        <p:txBody>
          <a:bodyPr/>
          <a:lstStyle>
            <a:lvl1pPr marL="0" indent="0">
              <a:buNone/>
              <a:defRPr sz="18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Edit Master text styles</a:t>
            </a:r>
          </a:p>
        </p:txBody>
      </p:sp>
      <p:sp>
        <p:nvSpPr>
          <p:cNvPr id="18" name="Text Placeholder 11"/>
          <p:cNvSpPr>
            <a:spLocks noGrp="1"/>
          </p:cNvSpPr>
          <p:nvPr>
            <p:ph type="body" sz="quarter" idx="20" hasCustomPrompt="1"/>
          </p:nvPr>
        </p:nvSpPr>
        <p:spPr>
          <a:xfrm>
            <a:off x="8216123" y="2596356"/>
            <a:ext cx="1665984" cy="1665287"/>
          </a:xfrm>
          <a:prstGeom prst="teardrop">
            <a:avLst/>
          </a:prstGeom>
          <a:solidFill>
            <a:schemeClr val="accent3"/>
          </a:solidFill>
        </p:spPr>
        <p:txBody>
          <a:bodyPr anchor="ctr" anchorCtr="0">
            <a:normAutofit/>
          </a:bodyPr>
          <a:lstStyle>
            <a:lvl1pPr marL="0" indent="0" algn="ctr">
              <a:buNone/>
              <a:defRPr sz="40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a:t>00</a:t>
            </a:r>
            <a:endParaRPr lang="en-CA" dirty="0"/>
          </a:p>
        </p:txBody>
      </p:sp>
      <p:sp>
        <p:nvSpPr>
          <p:cNvPr id="3" name="Footer Placeholder 2"/>
          <p:cNvSpPr>
            <a:spLocks noGrp="1"/>
          </p:cNvSpPr>
          <p:nvPr>
            <p:ph type="ftr" sz="quarter" idx="21"/>
          </p:nvPr>
        </p:nvSpPr>
        <p:spPr/>
        <p:txBody>
          <a:bodyPr/>
          <a:lstStyle/>
          <a:p>
            <a:endParaRPr lang="en-CA" dirty="0"/>
          </a:p>
        </p:txBody>
      </p:sp>
    </p:spTree>
    <p:extLst>
      <p:ext uri="{BB962C8B-B14F-4D97-AF65-F5344CB8AC3E}">
        <p14:creationId xmlns:p14="http://schemas.microsoft.com/office/powerpoint/2010/main" val="1273368885"/>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Light: Bulleted Content">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0" y="0"/>
            <a:ext cx="12192000" cy="1371600"/>
          </a:xfrm>
          <a:prstGeom prst="rect">
            <a:avLst/>
          </a:prstGeom>
        </p:spPr>
      </p:pic>
      <p:sp>
        <p:nvSpPr>
          <p:cNvPr id="13" name="Title 1"/>
          <p:cNvSpPr>
            <a:spLocks noGrp="1"/>
          </p:cNvSpPr>
          <p:nvPr>
            <p:ph type="title"/>
          </p:nvPr>
        </p:nvSpPr>
        <p:spPr>
          <a:xfrm>
            <a:off x="493200" y="195256"/>
            <a:ext cx="9465333" cy="1013800"/>
          </a:xfrm>
          <a:prstGeom prst="rect">
            <a:avLst/>
          </a:prstGeom>
        </p:spPr>
        <p:txBody>
          <a:bodyPr anchor="ctr" anchorCtr="0"/>
          <a:lstStyle>
            <a:lvl1pPr>
              <a:defRPr sz="3200" b="1" i="0" baseline="0">
                <a:solidFill>
                  <a:schemeClr val="accent1"/>
                </a:solidFill>
              </a:defRPr>
            </a:lvl1pPr>
          </a:lstStyle>
          <a:p>
            <a:r>
              <a:rPr lang="en-US"/>
              <a:t>Click to edit Master title style</a:t>
            </a:r>
            <a:endParaRPr lang="en-US" dirty="0"/>
          </a:p>
        </p:txBody>
      </p:sp>
      <p:sp>
        <p:nvSpPr>
          <p:cNvPr id="11"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12" name="Content Placeholder 2"/>
          <p:cNvSpPr>
            <a:spLocks noGrp="1"/>
          </p:cNvSpPr>
          <p:nvPr>
            <p:ph idx="1"/>
          </p:nvPr>
        </p:nvSpPr>
        <p:spPr>
          <a:xfrm>
            <a:off x="581192" y="1566856"/>
            <a:ext cx="11016074" cy="4706944"/>
          </a:xfrm>
        </p:spPr>
        <p:txBody>
          <a:bodyPr/>
          <a:lstStyle>
            <a:lvl1pPr marL="306000" indent="-306000">
              <a:buFont typeface="Courier New" charset="0"/>
              <a:buChar char="o"/>
              <a:defRPr sz="2400"/>
            </a:lvl1pPr>
            <a:lvl2pPr marL="630000" indent="-306000">
              <a:buFont typeface="Arial" charset="0"/>
              <a:buChar char="•"/>
              <a:defRPr sz="2000" i="0"/>
            </a:lvl2pPr>
            <a:lvl3pPr marL="900000" indent="-270000">
              <a:buFont typeface=".AppleSystemUIFont" charset="-120"/>
              <a:buChar char="-"/>
              <a:defRPr sz="1800"/>
            </a:lvl3pPr>
            <a:lvl4pPr marL="1242000" indent="-234000">
              <a:buFont typeface="Arial" charset="0"/>
              <a:buChar char="•"/>
              <a:defRPr sz="1800"/>
            </a:lvl4pPr>
            <a:lvl5pPr marL="1602000" indent="-234000">
              <a:buFont typeface="Arial" charset="0"/>
              <a:buChar cha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10"/>
          </p:nvPr>
        </p:nvSpPr>
        <p:spPr/>
        <p:txBody>
          <a:bodyPr/>
          <a:lstStyle/>
          <a:p>
            <a:endParaRPr lang="en-CA" dirty="0"/>
          </a:p>
        </p:txBody>
      </p:sp>
    </p:spTree>
    <p:extLst>
      <p:ext uri="{BB962C8B-B14F-4D97-AF65-F5344CB8AC3E}">
        <p14:creationId xmlns:p14="http://schemas.microsoft.com/office/powerpoint/2010/main" val="20447081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Light: Graphic List Layout">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0" y="0"/>
            <a:ext cx="12192000" cy="1371600"/>
          </a:xfrm>
          <a:prstGeom prst="rect">
            <a:avLst/>
          </a:prstGeom>
        </p:spPr>
      </p:pic>
      <p:sp>
        <p:nvSpPr>
          <p:cNvPr id="13" name="Title 1"/>
          <p:cNvSpPr>
            <a:spLocks noGrp="1"/>
          </p:cNvSpPr>
          <p:nvPr>
            <p:ph type="title"/>
          </p:nvPr>
        </p:nvSpPr>
        <p:spPr>
          <a:xfrm>
            <a:off x="493200" y="195256"/>
            <a:ext cx="9465333" cy="1013800"/>
          </a:xfrm>
          <a:prstGeom prst="rect">
            <a:avLst/>
          </a:prstGeom>
        </p:spPr>
        <p:txBody>
          <a:bodyPr anchor="ctr" anchorCtr="0"/>
          <a:lstStyle>
            <a:lvl1pPr>
              <a:defRPr sz="3200" b="1" i="0" baseline="0">
                <a:solidFill>
                  <a:schemeClr val="accent1"/>
                </a:solidFill>
              </a:defRPr>
            </a:lvl1pPr>
          </a:lstStyle>
          <a:p>
            <a:r>
              <a:rPr lang="en-US"/>
              <a:t>Click to edit Master title style</a:t>
            </a:r>
            <a:endParaRPr lang="en-US" dirty="0"/>
          </a:p>
        </p:txBody>
      </p:sp>
      <p:sp>
        <p:nvSpPr>
          <p:cNvPr id="11"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7" name="Text Placeholder 4"/>
          <p:cNvSpPr>
            <a:spLocks noGrp="1"/>
          </p:cNvSpPr>
          <p:nvPr>
            <p:ph type="body" sz="quarter" idx="17"/>
          </p:nvPr>
        </p:nvSpPr>
        <p:spPr>
          <a:xfrm>
            <a:off x="1248100" y="2657462"/>
            <a:ext cx="2096984" cy="771537"/>
          </a:xfrm>
        </p:spPr>
        <p:txBody>
          <a:bodyPr anchor="t"/>
          <a:lstStyle>
            <a:lvl1pPr marL="0" indent="0" algn="ctr">
              <a:buNone/>
              <a:defRPr sz="1800">
                <a:solidFill>
                  <a:schemeClr val="accent3"/>
                </a:solidFill>
              </a:defRPr>
            </a:lvl1pPr>
          </a:lstStyle>
          <a:p>
            <a:pPr lvl="0"/>
            <a:r>
              <a:rPr lang="en-US"/>
              <a:t>Edit Master text styles</a:t>
            </a:r>
          </a:p>
        </p:txBody>
      </p:sp>
      <p:sp>
        <p:nvSpPr>
          <p:cNvPr id="9" name="Picture Placeholder 3"/>
          <p:cNvSpPr>
            <a:spLocks noGrp="1"/>
          </p:cNvSpPr>
          <p:nvPr>
            <p:ph type="pic" sz="quarter" idx="18" hasCustomPrompt="1"/>
          </p:nvPr>
        </p:nvSpPr>
        <p:spPr>
          <a:xfrm>
            <a:off x="1873250" y="1788674"/>
            <a:ext cx="868363" cy="868363"/>
          </a:xfrm>
        </p:spPr>
        <p:txBody>
          <a:bodyPr anchor="ctr"/>
          <a:lstStyle>
            <a:lvl1pPr marL="0" indent="0" algn="ctr">
              <a:buNone/>
              <a:defRPr sz="1600"/>
            </a:lvl1pPr>
          </a:lstStyle>
          <a:p>
            <a:r>
              <a:rPr lang="en-CA" dirty="0"/>
              <a:t>Icon</a:t>
            </a:r>
          </a:p>
        </p:txBody>
      </p:sp>
      <p:cxnSp>
        <p:nvCxnSpPr>
          <p:cNvPr id="10" name="Straight Connector 9"/>
          <p:cNvCxnSpPr/>
          <p:nvPr/>
        </p:nvCxnSpPr>
        <p:spPr>
          <a:xfrm>
            <a:off x="594733" y="3822539"/>
            <a:ext cx="11023433" cy="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sp>
        <p:nvSpPr>
          <p:cNvPr id="14" name="Text Placeholder 4"/>
          <p:cNvSpPr>
            <a:spLocks noGrp="1"/>
          </p:cNvSpPr>
          <p:nvPr>
            <p:ph type="body" sz="quarter" idx="19"/>
          </p:nvPr>
        </p:nvSpPr>
        <p:spPr>
          <a:xfrm>
            <a:off x="1248100" y="5108401"/>
            <a:ext cx="2096984" cy="771537"/>
          </a:xfrm>
        </p:spPr>
        <p:txBody>
          <a:bodyPr anchor="t"/>
          <a:lstStyle>
            <a:lvl1pPr marL="0" indent="0" algn="ctr">
              <a:buNone/>
              <a:defRPr sz="1800">
                <a:solidFill>
                  <a:schemeClr val="accent3"/>
                </a:solidFill>
              </a:defRPr>
            </a:lvl1pPr>
          </a:lstStyle>
          <a:p>
            <a:pPr lvl="0"/>
            <a:r>
              <a:rPr lang="en-US"/>
              <a:t>Edit Master text styles</a:t>
            </a:r>
          </a:p>
        </p:txBody>
      </p:sp>
      <p:sp>
        <p:nvSpPr>
          <p:cNvPr id="15" name="Picture Placeholder 3"/>
          <p:cNvSpPr>
            <a:spLocks noGrp="1"/>
          </p:cNvSpPr>
          <p:nvPr>
            <p:ph type="pic" sz="quarter" idx="20" hasCustomPrompt="1"/>
          </p:nvPr>
        </p:nvSpPr>
        <p:spPr>
          <a:xfrm>
            <a:off x="1873250" y="4239613"/>
            <a:ext cx="868363" cy="868363"/>
          </a:xfrm>
        </p:spPr>
        <p:txBody>
          <a:bodyPr anchor="ctr"/>
          <a:lstStyle>
            <a:lvl1pPr marL="0" indent="0" algn="ctr">
              <a:buNone/>
              <a:defRPr sz="1600"/>
            </a:lvl1pPr>
          </a:lstStyle>
          <a:p>
            <a:r>
              <a:rPr lang="en-CA" dirty="0"/>
              <a:t>Icon</a:t>
            </a:r>
          </a:p>
        </p:txBody>
      </p:sp>
      <p:sp>
        <p:nvSpPr>
          <p:cNvPr id="16" name="Text Placeholder 4"/>
          <p:cNvSpPr>
            <a:spLocks noGrp="1"/>
          </p:cNvSpPr>
          <p:nvPr>
            <p:ph type="body" sz="quarter" idx="21"/>
          </p:nvPr>
        </p:nvSpPr>
        <p:spPr>
          <a:xfrm>
            <a:off x="5047508" y="2657462"/>
            <a:ext cx="2096984" cy="771537"/>
          </a:xfrm>
        </p:spPr>
        <p:txBody>
          <a:bodyPr anchor="t"/>
          <a:lstStyle>
            <a:lvl1pPr marL="0" indent="0" algn="ctr">
              <a:buNone/>
              <a:defRPr sz="1800">
                <a:solidFill>
                  <a:schemeClr val="accent3"/>
                </a:solidFill>
              </a:defRPr>
            </a:lvl1pPr>
          </a:lstStyle>
          <a:p>
            <a:pPr lvl="0"/>
            <a:r>
              <a:rPr lang="en-US"/>
              <a:t>Edit Master text styles</a:t>
            </a:r>
          </a:p>
        </p:txBody>
      </p:sp>
      <p:sp>
        <p:nvSpPr>
          <p:cNvPr id="17" name="Picture Placeholder 3"/>
          <p:cNvSpPr>
            <a:spLocks noGrp="1"/>
          </p:cNvSpPr>
          <p:nvPr>
            <p:ph type="pic" sz="quarter" idx="22" hasCustomPrompt="1"/>
          </p:nvPr>
        </p:nvSpPr>
        <p:spPr>
          <a:xfrm>
            <a:off x="5672658" y="1788674"/>
            <a:ext cx="868363" cy="868363"/>
          </a:xfrm>
        </p:spPr>
        <p:txBody>
          <a:bodyPr anchor="ctr"/>
          <a:lstStyle>
            <a:lvl1pPr marL="0" indent="0" algn="ctr">
              <a:buNone/>
              <a:defRPr sz="1600"/>
            </a:lvl1pPr>
          </a:lstStyle>
          <a:p>
            <a:r>
              <a:rPr lang="en-CA" dirty="0"/>
              <a:t>Icon</a:t>
            </a:r>
          </a:p>
        </p:txBody>
      </p:sp>
      <p:sp>
        <p:nvSpPr>
          <p:cNvPr id="18" name="Text Placeholder 4"/>
          <p:cNvSpPr>
            <a:spLocks noGrp="1"/>
          </p:cNvSpPr>
          <p:nvPr>
            <p:ph type="body" sz="quarter" idx="23"/>
          </p:nvPr>
        </p:nvSpPr>
        <p:spPr>
          <a:xfrm>
            <a:off x="5047508" y="5108401"/>
            <a:ext cx="2096984" cy="771537"/>
          </a:xfrm>
        </p:spPr>
        <p:txBody>
          <a:bodyPr anchor="t"/>
          <a:lstStyle>
            <a:lvl1pPr marL="0" indent="0" algn="ctr">
              <a:buNone/>
              <a:defRPr sz="1800">
                <a:solidFill>
                  <a:schemeClr val="accent3"/>
                </a:solidFill>
              </a:defRPr>
            </a:lvl1pPr>
          </a:lstStyle>
          <a:p>
            <a:pPr lvl="0"/>
            <a:r>
              <a:rPr lang="en-US"/>
              <a:t>Edit Master text styles</a:t>
            </a:r>
          </a:p>
        </p:txBody>
      </p:sp>
      <p:sp>
        <p:nvSpPr>
          <p:cNvPr id="19" name="Picture Placeholder 3"/>
          <p:cNvSpPr>
            <a:spLocks noGrp="1"/>
          </p:cNvSpPr>
          <p:nvPr>
            <p:ph type="pic" sz="quarter" idx="24" hasCustomPrompt="1"/>
          </p:nvPr>
        </p:nvSpPr>
        <p:spPr>
          <a:xfrm>
            <a:off x="5672658" y="4239613"/>
            <a:ext cx="868363" cy="868363"/>
          </a:xfrm>
        </p:spPr>
        <p:txBody>
          <a:bodyPr anchor="ctr"/>
          <a:lstStyle>
            <a:lvl1pPr marL="0" indent="0" algn="ctr">
              <a:buNone/>
              <a:defRPr sz="1600"/>
            </a:lvl1pPr>
          </a:lstStyle>
          <a:p>
            <a:r>
              <a:rPr lang="en-CA" dirty="0"/>
              <a:t>Icon</a:t>
            </a:r>
          </a:p>
        </p:txBody>
      </p:sp>
      <p:sp>
        <p:nvSpPr>
          <p:cNvPr id="20" name="Text Placeholder 4"/>
          <p:cNvSpPr>
            <a:spLocks noGrp="1"/>
          </p:cNvSpPr>
          <p:nvPr>
            <p:ph type="body" sz="quarter" idx="25"/>
          </p:nvPr>
        </p:nvSpPr>
        <p:spPr>
          <a:xfrm>
            <a:off x="8868595" y="2657462"/>
            <a:ext cx="2096984" cy="771537"/>
          </a:xfrm>
        </p:spPr>
        <p:txBody>
          <a:bodyPr anchor="t"/>
          <a:lstStyle>
            <a:lvl1pPr marL="0" indent="0" algn="ctr">
              <a:buNone/>
              <a:defRPr sz="1800">
                <a:solidFill>
                  <a:schemeClr val="accent3"/>
                </a:solidFill>
              </a:defRPr>
            </a:lvl1pPr>
          </a:lstStyle>
          <a:p>
            <a:pPr lvl="0"/>
            <a:r>
              <a:rPr lang="en-US"/>
              <a:t>Edit Master text styles</a:t>
            </a:r>
          </a:p>
        </p:txBody>
      </p:sp>
      <p:sp>
        <p:nvSpPr>
          <p:cNvPr id="21" name="Picture Placeholder 3"/>
          <p:cNvSpPr>
            <a:spLocks noGrp="1"/>
          </p:cNvSpPr>
          <p:nvPr>
            <p:ph type="pic" sz="quarter" idx="26" hasCustomPrompt="1"/>
          </p:nvPr>
        </p:nvSpPr>
        <p:spPr>
          <a:xfrm>
            <a:off x="9493745" y="1788674"/>
            <a:ext cx="868363" cy="868363"/>
          </a:xfrm>
        </p:spPr>
        <p:txBody>
          <a:bodyPr anchor="ctr"/>
          <a:lstStyle>
            <a:lvl1pPr marL="0" indent="0" algn="ctr">
              <a:buNone/>
              <a:defRPr sz="1600"/>
            </a:lvl1pPr>
          </a:lstStyle>
          <a:p>
            <a:r>
              <a:rPr lang="en-CA" dirty="0"/>
              <a:t>Icon</a:t>
            </a:r>
          </a:p>
        </p:txBody>
      </p:sp>
      <p:sp>
        <p:nvSpPr>
          <p:cNvPr id="22" name="Text Placeholder 4"/>
          <p:cNvSpPr>
            <a:spLocks noGrp="1"/>
          </p:cNvSpPr>
          <p:nvPr>
            <p:ph type="body" sz="quarter" idx="27"/>
          </p:nvPr>
        </p:nvSpPr>
        <p:spPr>
          <a:xfrm>
            <a:off x="8868595" y="5108401"/>
            <a:ext cx="2096984" cy="771537"/>
          </a:xfrm>
        </p:spPr>
        <p:txBody>
          <a:bodyPr anchor="t"/>
          <a:lstStyle>
            <a:lvl1pPr marL="0" indent="0" algn="ctr">
              <a:buNone/>
              <a:defRPr sz="1800">
                <a:solidFill>
                  <a:schemeClr val="accent3"/>
                </a:solidFill>
              </a:defRPr>
            </a:lvl1pPr>
          </a:lstStyle>
          <a:p>
            <a:pPr lvl="0"/>
            <a:r>
              <a:rPr lang="en-US"/>
              <a:t>Edit Master text styles</a:t>
            </a:r>
          </a:p>
        </p:txBody>
      </p:sp>
      <p:sp>
        <p:nvSpPr>
          <p:cNvPr id="23" name="Picture Placeholder 3"/>
          <p:cNvSpPr>
            <a:spLocks noGrp="1"/>
          </p:cNvSpPr>
          <p:nvPr>
            <p:ph type="pic" sz="quarter" idx="28" hasCustomPrompt="1"/>
          </p:nvPr>
        </p:nvSpPr>
        <p:spPr>
          <a:xfrm>
            <a:off x="9493745" y="4239613"/>
            <a:ext cx="868363" cy="868363"/>
          </a:xfrm>
        </p:spPr>
        <p:txBody>
          <a:bodyPr anchor="ctr"/>
          <a:lstStyle>
            <a:lvl1pPr marL="0" indent="0" algn="ctr">
              <a:buNone/>
              <a:defRPr sz="1600"/>
            </a:lvl1pPr>
          </a:lstStyle>
          <a:p>
            <a:r>
              <a:rPr lang="en-CA" dirty="0"/>
              <a:t>Icon</a:t>
            </a:r>
          </a:p>
        </p:txBody>
      </p:sp>
      <p:cxnSp>
        <p:nvCxnSpPr>
          <p:cNvPr id="24" name="Straight Connector 23"/>
          <p:cNvCxnSpPr/>
          <p:nvPr/>
        </p:nvCxnSpPr>
        <p:spPr>
          <a:xfrm>
            <a:off x="4182885" y="1699162"/>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8118278" y="1699162"/>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182885" y="4207976"/>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118278" y="4207976"/>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29"/>
          </p:nvPr>
        </p:nvSpPr>
        <p:spPr/>
        <p:txBody>
          <a:bodyPr/>
          <a:lstStyle/>
          <a:p>
            <a:endParaRPr lang="en-CA" dirty="0"/>
          </a:p>
        </p:txBody>
      </p:sp>
    </p:spTree>
    <p:extLst>
      <p:ext uri="{BB962C8B-B14F-4D97-AF65-F5344CB8AC3E}">
        <p14:creationId xmlns:p14="http://schemas.microsoft.com/office/powerpoint/2010/main" val="119613596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 Light">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595308" y="-3522"/>
            <a:ext cx="6604000" cy="6692900"/>
          </a:xfrm>
          <a:prstGeom prst="rect">
            <a:avLst/>
          </a:prstGeom>
        </p:spPr>
      </p:pic>
      <p:sp>
        <p:nvSpPr>
          <p:cNvPr id="15" name="Picture Placeholder 14"/>
          <p:cNvSpPr>
            <a:spLocks noGrp="1"/>
          </p:cNvSpPr>
          <p:nvPr>
            <p:ph type="pic" sz="quarter" idx="11"/>
          </p:nvPr>
        </p:nvSpPr>
        <p:spPr>
          <a:xfrm>
            <a:off x="7101910" y="-3522"/>
            <a:ext cx="5094000" cy="5180400"/>
          </a:xfrm>
          <a:custGeom>
            <a:avLst/>
            <a:gdLst>
              <a:gd name="connsiteX0" fmla="*/ 0 w 4694898"/>
              <a:gd name="connsiteY0" fmla="*/ 0 h 4804567"/>
              <a:gd name="connsiteX1" fmla="*/ 4694898 w 4694898"/>
              <a:gd name="connsiteY1" fmla="*/ 0 h 4804567"/>
              <a:gd name="connsiteX2" fmla="*/ 4694898 w 4694898"/>
              <a:gd name="connsiteY2" fmla="*/ 4804567 h 4804567"/>
              <a:gd name="connsiteX3" fmla="*/ 2186273 w 4694898"/>
              <a:gd name="connsiteY3" fmla="*/ 4804567 h 4804567"/>
              <a:gd name="connsiteX4" fmla="*/ 0 w 4694898"/>
              <a:gd name="connsiteY4" fmla="*/ 2618294 h 48045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94898" h="4804567">
                <a:moveTo>
                  <a:pt x="0" y="0"/>
                </a:moveTo>
                <a:lnTo>
                  <a:pt x="4694898" y="0"/>
                </a:lnTo>
                <a:lnTo>
                  <a:pt x="4694898" y="4804567"/>
                </a:lnTo>
                <a:lnTo>
                  <a:pt x="2186273" y="4804567"/>
                </a:lnTo>
                <a:cubicBezTo>
                  <a:pt x="978828" y="4804567"/>
                  <a:pt x="0" y="3825740"/>
                  <a:pt x="0" y="2618294"/>
                </a:cubicBezTo>
                <a:close/>
              </a:path>
            </a:pathLst>
          </a:custGeom>
        </p:spPr>
        <p:txBody>
          <a:bodyPr wrap="square" anchor="ctr">
            <a:noAutofit/>
          </a:bodyPr>
          <a:lstStyle>
            <a:lvl1pPr marL="0" indent="0" algn="ctr">
              <a:buNone/>
              <a:defRPr>
                <a:solidFill>
                  <a:schemeClr val="accent3"/>
                </a:solidFill>
              </a:defRPr>
            </a:lvl1pPr>
          </a:lstStyle>
          <a:p>
            <a:r>
              <a:rPr lang="en-US" dirty="0"/>
              <a:t>Click icon to add picture</a:t>
            </a:r>
            <a:endParaRPr lang="en-CA" dirty="0"/>
          </a:p>
        </p:txBody>
      </p:sp>
      <p:pic>
        <p:nvPicPr>
          <p:cNvPr id="5" name="Picture 4"/>
          <p:cNvPicPr>
            <a:picLocks noChangeAspect="1"/>
          </p:cNvPicPr>
          <p:nvPr/>
        </p:nvPicPr>
        <p:blipFill>
          <a:blip r:embed="rId3"/>
          <a:stretch>
            <a:fillRect/>
          </a:stretch>
        </p:blipFill>
        <p:spPr>
          <a:xfrm>
            <a:off x="10031897" y="5623200"/>
            <a:ext cx="1830647" cy="694800"/>
          </a:xfrm>
          <a:prstGeom prst="rect">
            <a:avLst/>
          </a:prstGeom>
        </p:spPr>
      </p:pic>
      <p:pic>
        <p:nvPicPr>
          <p:cNvPr id="13" name="Picture 12"/>
          <p:cNvPicPr>
            <a:picLocks noChangeAspect="1"/>
          </p:cNvPicPr>
          <p:nvPr/>
        </p:nvPicPr>
        <p:blipFill>
          <a:blip r:embed="rId3"/>
          <a:stretch>
            <a:fillRect/>
          </a:stretch>
        </p:blipFill>
        <p:spPr>
          <a:xfrm>
            <a:off x="10031897" y="5623200"/>
            <a:ext cx="1830647" cy="694800"/>
          </a:xfrm>
          <a:prstGeom prst="rect">
            <a:avLst/>
          </a:prstGeom>
        </p:spPr>
      </p:pic>
      <p:sp>
        <p:nvSpPr>
          <p:cNvPr id="14" name="Subtitle 2"/>
          <p:cNvSpPr>
            <a:spLocks noGrp="1"/>
          </p:cNvSpPr>
          <p:nvPr>
            <p:ph type="subTitle" idx="1"/>
          </p:nvPr>
        </p:nvSpPr>
        <p:spPr>
          <a:xfrm>
            <a:off x="509751" y="1010735"/>
            <a:ext cx="4331349" cy="770377"/>
          </a:xfrm>
        </p:spPr>
        <p:txBody>
          <a:bodyPr anchor="b">
            <a:noAutofit/>
          </a:bodyPr>
          <a:lstStyle>
            <a:lvl1pPr marL="0" indent="0" algn="l">
              <a:lnSpc>
                <a:spcPts val="2000"/>
              </a:lnSpc>
              <a:spcAft>
                <a:spcPts val="0"/>
              </a:spcAft>
              <a:buNone/>
              <a:defRPr sz="2000" cap="all"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6" name="Title 1"/>
          <p:cNvSpPr>
            <a:spLocks noGrp="1"/>
          </p:cNvSpPr>
          <p:nvPr>
            <p:ph type="ctrTitle"/>
          </p:nvPr>
        </p:nvSpPr>
        <p:spPr>
          <a:xfrm>
            <a:off x="509751" y="1792628"/>
            <a:ext cx="4785939" cy="2039131"/>
          </a:xfrm>
          <a:prstGeom prst="rect">
            <a:avLst/>
          </a:prstGeom>
          <a:effectLst/>
        </p:spPr>
        <p:txBody>
          <a:bodyPr anchor="ctr">
            <a:noAutofit/>
          </a:bodyPr>
          <a:lstStyle>
            <a:lvl1pPr>
              <a:lnSpc>
                <a:spcPts val="4800"/>
              </a:lnSpc>
              <a:defRPr sz="4800" cap="none" baseline="0">
                <a:solidFill>
                  <a:schemeClr val="accent2"/>
                </a:solidFill>
              </a:defRPr>
            </a:lvl1pPr>
          </a:lstStyle>
          <a:p>
            <a:r>
              <a:rPr lang="en-US"/>
              <a:t>Click to edit Master title style</a:t>
            </a:r>
            <a:endParaRPr lang="en-US" dirty="0"/>
          </a:p>
        </p:txBody>
      </p:sp>
      <p:sp>
        <p:nvSpPr>
          <p:cNvPr id="18" name="TextBox 17"/>
          <p:cNvSpPr txBox="1"/>
          <p:nvPr/>
        </p:nvSpPr>
        <p:spPr>
          <a:xfrm>
            <a:off x="509752" y="4696404"/>
            <a:ext cx="2696049" cy="276999"/>
          </a:xfrm>
          <a:prstGeom prst="rect">
            <a:avLst/>
          </a:prstGeom>
          <a:noFill/>
        </p:spPr>
        <p:txBody>
          <a:bodyPr wrap="square" rtlCol="0">
            <a:spAutoFit/>
          </a:bodyPr>
          <a:lstStyle/>
          <a:p>
            <a:r>
              <a:rPr lang="en-CA" sz="1200" dirty="0">
                <a:solidFill>
                  <a:schemeClr val="tx2"/>
                </a:solidFill>
              </a:rPr>
              <a:t>Presented</a:t>
            </a:r>
            <a:r>
              <a:rPr lang="en-CA" sz="1200" baseline="0" dirty="0">
                <a:solidFill>
                  <a:schemeClr val="tx2"/>
                </a:solidFill>
              </a:rPr>
              <a:t> By</a:t>
            </a:r>
            <a:endParaRPr lang="en-CA" sz="1200" dirty="0">
              <a:solidFill>
                <a:schemeClr val="tx2"/>
              </a:solidFill>
            </a:endParaRPr>
          </a:p>
        </p:txBody>
      </p:sp>
      <p:sp>
        <p:nvSpPr>
          <p:cNvPr id="19" name="Text Placeholder 25"/>
          <p:cNvSpPr>
            <a:spLocks noGrp="1"/>
          </p:cNvSpPr>
          <p:nvPr>
            <p:ph type="body" sz="quarter" idx="12" hasCustomPrompt="1"/>
          </p:nvPr>
        </p:nvSpPr>
        <p:spPr>
          <a:xfrm>
            <a:off x="509752" y="4945731"/>
            <a:ext cx="4505877" cy="678673"/>
          </a:xfrm>
        </p:spPr>
        <p:txBody>
          <a:bodyPr anchor="t"/>
          <a:lstStyle>
            <a:lvl1pPr marL="0" indent="0">
              <a:lnSpc>
                <a:spcPts val="2000"/>
              </a:lnSpc>
              <a:spcAft>
                <a:spcPts val="0"/>
              </a:spcAft>
              <a:buNone/>
              <a:defRPr sz="2000" baseline="0">
                <a:solidFill>
                  <a:schemeClr val="accent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Click to Enter Your Name</a:t>
            </a:r>
          </a:p>
          <a:p>
            <a:pPr lvl="0"/>
            <a:r>
              <a:rPr lang="en-US" dirty="0"/>
              <a:t>&amp; Title</a:t>
            </a:r>
          </a:p>
        </p:txBody>
      </p:sp>
      <p:sp>
        <p:nvSpPr>
          <p:cNvPr id="21" name="Text Placeholder 25"/>
          <p:cNvSpPr>
            <a:spLocks noGrp="1"/>
          </p:cNvSpPr>
          <p:nvPr>
            <p:ph type="body" sz="quarter" idx="13" hasCustomPrompt="1"/>
          </p:nvPr>
        </p:nvSpPr>
        <p:spPr>
          <a:xfrm>
            <a:off x="509752" y="6004873"/>
            <a:ext cx="4505877" cy="313693"/>
          </a:xfrm>
        </p:spPr>
        <p:txBody>
          <a:bodyPr anchor="t"/>
          <a:lstStyle>
            <a:lvl1pPr marL="0" indent="0">
              <a:buNone/>
              <a:defRPr sz="1200" baseline="0">
                <a:solidFill>
                  <a:schemeClr val="tx2"/>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Click to </a:t>
            </a:r>
            <a:r>
              <a:rPr lang="en-US"/>
              <a:t>Enter the Date</a:t>
            </a:r>
            <a:endParaRPr lang="en-US" dirty="0"/>
          </a:p>
        </p:txBody>
      </p:sp>
    </p:spTree>
    <p:extLst>
      <p:ext uri="{BB962C8B-B14F-4D97-AF65-F5344CB8AC3E}">
        <p14:creationId xmlns:p14="http://schemas.microsoft.com/office/powerpoint/2010/main" val="22815015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Light: Deal Tombstones - Financial">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0" y="0"/>
            <a:ext cx="12192000" cy="1371600"/>
          </a:xfrm>
          <a:prstGeom prst="rect">
            <a:avLst/>
          </a:prstGeom>
        </p:spPr>
      </p:pic>
      <p:sp>
        <p:nvSpPr>
          <p:cNvPr id="13" name="Title 1"/>
          <p:cNvSpPr>
            <a:spLocks noGrp="1"/>
          </p:cNvSpPr>
          <p:nvPr>
            <p:ph type="title"/>
          </p:nvPr>
        </p:nvSpPr>
        <p:spPr>
          <a:xfrm>
            <a:off x="493200" y="195256"/>
            <a:ext cx="9465333" cy="1013800"/>
          </a:xfrm>
          <a:prstGeom prst="rect">
            <a:avLst/>
          </a:prstGeom>
        </p:spPr>
        <p:txBody>
          <a:bodyPr anchor="ctr" anchorCtr="0"/>
          <a:lstStyle>
            <a:lvl1pPr>
              <a:defRPr sz="3200" b="1" i="0" baseline="0">
                <a:solidFill>
                  <a:schemeClr val="accent1"/>
                </a:solidFill>
              </a:defRPr>
            </a:lvl1pPr>
          </a:lstStyle>
          <a:p>
            <a:r>
              <a:rPr lang="en-US"/>
              <a:t>Click to edit Master title style</a:t>
            </a:r>
            <a:endParaRPr lang="en-US" dirty="0"/>
          </a:p>
        </p:txBody>
      </p:sp>
      <p:sp>
        <p:nvSpPr>
          <p:cNvPr id="11"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7" name="Round Single Corner Rectangle 6"/>
          <p:cNvSpPr/>
          <p:nvPr/>
        </p:nvSpPr>
        <p:spPr>
          <a:xfrm flipV="1">
            <a:off x="874761" y="2025418"/>
            <a:ext cx="3122476"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9" name="Text Placeholder 25"/>
          <p:cNvSpPr>
            <a:spLocks noGrp="1"/>
          </p:cNvSpPr>
          <p:nvPr>
            <p:ph type="body" sz="quarter" idx="13" hasCustomPrompt="1"/>
          </p:nvPr>
        </p:nvSpPr>
        <p:spPr>
          <a:xfrm>
            <a:off x="1085203" y="2126243"/>
            <a:ext cx="2701593" cy="248266"/>
          </a:xfrm>
        </p:spPr>
        <p:txBody>
          <a:bodyPr anchor="ctr"/>
          <a:lstStyle>
            <a:lvl1pPr marL="0" indent="0" algn="ctr">
              <a:buNone/>
              <a:defRPr sz="1200" b="1"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Date</a:t>
            </a:r>
          </a:p>
        </p:txBody>
      </p:sp>
      <p:sp>
        <p:nvSpPr>
          <p:cNvPr id="10" name="Picture Placeholder 6"/>
          <p:cNvSpPr>
            <a:spLocks noGrp="1" noChangeAspect="1"/>
          </p:cNvSpPr>
          <p:nvPr>
            <p:ph type="pic" sz="quarter" idx="14" hasCustomPrompt="1"/>
          </p:nvPr>
        </p:nvSpPr>
        <p:spPr>
          <a:xfrm>
            <a:off x="1085203" y="2469554"/>
            <a:ext cx="2701593" cy="827555"/>
          </a:xfrm>
        </p:spPr>
        <p:txBody>
          <a:bodyPr anchor="ctr">
            <a:normAutofit/>
          </a:bodyPr>
          <a:lstStyle>
            <a:lvl1pPr marL="0" indent="0" algn="ctr">
              <a:buNone/>
              <a:defRPr sz="1600"/>
            </a:lvl1pPr>
          </a:lstStyle>
          <a:p>
            <a:r>
              <a:rPr lang="en-CA" dirty="0"/>
              <a:t>Client Logo</a:t>
            </a:r>
          </a:p>
        </p:txBody>
      </p:sp>
      <p:sp>
        <p:nvSpPr>
          <p:cNvPr id="14" name="Text Placeholder 25"/>
          <p:cNvSpPr>
            <a:spLocks noGrp="1"/>
          </p:cNvSpPr>
          <p:nvPr>
            <p:ph type="body" sz="quarter" idx="15" hasCustomPrompt="1"/>
          </p:nvPr>
        </p:nvSpPr>
        <p:spPr>
          <a:xfrm>
            <a:off x="1085203" y="5069195"/>
            <a:ext cx="2701593" cy="248266"/>
          </a:xfrm>
        </p:spPr>
        <p:txBody>
          <a:bodyPr anchor="ctr"/>
          <a:lstStyle>
            <a:lvl1pPr marL="0" indent="0" algn="ctr">
              <a:buNone/>
              <a:defRPr sz="2000" b="1" baseline="0">
                <a:solidFill>
                  <a:schemeClr val="accent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Transaction $</a:t>
            </a:r>
          </a:p>
        </p:txBody>
      </p:sp>
      <p:sp>
        <p:nvSpPr>
          <p:cNvPr id="15" name="Text Placeholder 25"/>
          <p:cNvSpPr>
            <a:spLocks noGrp="1"/>
          </p:cNvSpPr>
          <p:nvPr>
            <p:ph type="body" sz="quarter" idx="16" hasCustomPrompt="1"/>
          </p:nvPr>
        </p:nvSpPr>
        <p:spPr>
          <a:xfrm>
            <a:off x="1085203" y="3522784"/>
            <a:ext cx="2701593" cy="1294611"/>
          </a:xfrm>
        </p:spPr>
        <p:txBody>
          <a:bodyPr anchor="ctr"/>
          <a:lstStyle>
            <a:lvl1pPr marL="0" indent="0" algn="ctr">
              <a:buNone/>
              <a:defRPr sz="16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Details of deal</a:t>
            </a:r>
          </a:p>
        </p:txBody>
      </p:sp>
      <p:sp>
        <p:nvSpPr>
          <p:cNvPr id="16" name="Round Single Corner Rectangle 15"/>
          <p:cNvSpPr/>
          <p:nvPr/>
        </p:nvSpPr>
        <p:spPr>
          <a:xfrm flipV="1">
            <a:off x="4533993" y="2025418"/>
            <a:ext cx="3122476"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7" name="Text Placeholder 25"/>
          <p:cNvSpPr>
            <a:spLocks noGrp="1"/>
          </p:cNvSpPr>
          <p:nvPr>
            <p:ph type="body" sz="quarter" idx="17" hasCustomPrompt="1"/>
          </p:nvPr>
        </p:nvSpPr>
        <p:spPr>
          <a:xfrm>
            <a:off x="4768927" y="2126243"/>
            <a:ext cx="2701593" cy="248266"/>
          </a:xfrm>
        </p:spPr>
        <p:txBody>
          <a:bodyPr anchor="ctr"/>
          <a:lstStyle>
            <a:lvl1pPr marL="0" indent="0" algn="ctr">
              <a:buNone/>
              <a:defRPr sz="1200" b="1"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Date</a:t>
            </a:r>
          </a:p>
        </p:txBody>
      </p:sp>
      <p:sp>
        <p:nvSpPr>
          <p:cNvPr id="18" name="Picture Placeholder 6"/>
          <p:cNvSpPr>
            <a:spLocks noGrp="1" noChangeAspect="1"/>
          </p:cNvSpPr>
          <p:nvPr>
            <p:ph type="pic" sz="quarter" idx="18" hasCustomPrompt="1"/>
          </p:nvPr>
        </p:nvSpPr>
        <p:spPr>
          <a:xfrm>
            <a:off x="4768927" y="2469554"/>
            <a:ext cx="2701593" cy="827555"/>
          </a:xfrm>
        </p:spPr>
        <p:txBody>
          <a:bodyPr anchor="ctr">
            <a:normAutofit/>
          </a:bodyPr>
          <a:lstStyle>
            <a:lvl1pPr marL="0" indent="0" algn="ctr">
              <a:buNone/>
              <a:defRPr sz="1600"/>
            </a:lvl1pPr>
          </a:lstStyle>
          <a:p>
            <a:r>
              <a:rPr lang="en-CA" dirty="0"/>
              <a:t>Client Logo</a:t>
            </a:r>
          </a:p>
        </p:txBody>
      </p:sp>
      <p:sp>
        <p:nvSpPr>
          <p:cNvPr id="19" name="Text Placeholder 25"/>
          <p:cNvSpPr>
            <a:spLocks noGrp="1"/>
          </p:cNvSpPr>
          <p:nvPr>
            <p:ph type="body" sz="quarter" idx="19" hasCustomPrompt="1"/>
          </p:nvPr>
        </p:nvSpPr>
        <p:spPr>
          <a:xfrm>
            <a:off x="4768927" y="5069195"/>
            <a:ext cx="2701593" cy="248266"/>
          </a:xfrm>
        </p:spPr>
        <p:txBody>
          <a:bodyPr anchor="ctr"/>
          <a:lstStyle>
            <a:lvl1pPr marL="0" indent="0" algn="ctr">
              <a:buNone/>
              <a:defRPr sz="2000" b="1" baseline="0">
                <a:solidFill>
                  <a:schemeClr val="accent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Transaction $</a:t>
            </a:r>
          </a:p>
        </p:txBody>
      </p:sp>
      <p:sp>
        <p:nvSpPr>
          <p:cNvPr id="20" name="Text Placeholder 25"/>
          <p:cNvSpPr>
            <a:spLocks noGrp="1"/>
          </p:cNvSpPr>
          <p:nvPr>
            <p:ph type="body" sz="quarter" idx="20" hasCustomPrompt="1"/>
          </p:nvPr>
        </p:nvSpPr>
        <p:spPr>
          <a:xfrm>
            <a:off x="4768927" y="3522784"/>
            <a:ext cx="2701593" cy="1294611"/>
          </a:xfrm>
        </p:spPr>
        <p:txBody>
          <a:bodyPr anchor="ctr"/>
          <a:lstStyle>
            <a:lvl1pPr marL="0" indent="0" algn="ctr">
              <a:buNone/>
              <a:defRPr sz="16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Details of deal</a:t>
            </a:r>
          </a:p>
        </p:txBody>
      </p:sp>
      <p:sp>
        <p:nvSpPr>
          <p:cNvPr id="21" name="Round Single Corner Rectangle 20"/>
          <p:cNvSpPr/>
          <p:nvPr/>
        </p:nvSpPr>
        <p:spPr>
          <a:xfrm flipV="1">
            <a:off x="8196494" y="2025418"/>
            <a:ext cx="3122476"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2" name="Text Placeholder 25"/>
          <p:cNvSpPr>
            <a:spLocks noGrp="1"/>
          </p:cNvSpPr>
          <p:nvPr>
            <p:ph type="body" sz="quarter" idx="21" hasCustomPrompt="1"/>
          </p:nvPr>
        </p:nvSpPr>
        <p:spPr>
          <a:xfrm>
            <a:off x="8439592" y="2126243"/>
            <a:ext cx="2701593" cy="248266"/>
          </a:xfrm>
        </p:spPr>
        <p:txBody>
          <a:bodyPr anchor="ctr"/>
          <a:lstStyle>
            <a:lvl1pPr marL="0" indent="0" algn="ctr">
              <a:buNone/>
              <a:defRPr sz="1200" b="1"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Date</a:t>
            </a:r>
          </a:p>
        </p:txBody>
      </p:sp>
      <p:sp>
        <p:nvSpPr>
          <p:cNvPr id="23" name="Picture Placeholder 6"/>
          <p:cNvSpPr>
            <a:spLocks noGrp="1" noChangeAspect="1"/>
          </p:cNvSpPr>
          <p:nvPr>
            <p:ph type="pic" sz="quarter" idx="22" hasCustomPrompt="1"/>
          </p:nvPr>
        </p:nvSpPr>
        <p:spPr>
          <a:xfrm>
            <a:off x="8439592" y="2469554"/>
            <a:ext cx="2701593" cy="827555"/>
          </a:xfrm>
        </p:spPr>
        <p:txBody>
          <a:bodyPr anchor="ctr">
            <a:normAutofit/>
          </a:bodyPr>
          <a:lstStyle>
            <a:lvl1pPr marL="0" indent="0" algn="ctr">
              <a:buNone/>
              <a:defRPr sz="1600"/>
            </a:lvl1pPr>
          </a:lstStyle>
          <a:p>
            <a:r>
              <a:rPr lang="en-CA" dirty="0"/>
              <a:t>Client Logo</a:t>
            </a:r>
          </a:p>
        </p:txBody>
      </p:sp>
      <p:sp>
        <p:nvSpPr>
          <p:cNvPr id="24" name="Text Placeholder 25"/>
          <p:cNvSpPr>
            <a:spLocks noGrp="1"/>
          </p:cNvSpPr>
          <p:nvPr>
            <p:ph type="body" sz="quarter" idx="23" hasCustomPrompt="1"/>
          </p:nvPr>
        </p:nvSpPr>
        <p:spPr>
          <a:xfrm>
            <a:off x="8439592" y="5069195"/>
            <a:ext cx="2701593" cy="248266"/>
          </a:xfrm>
        </p:spPr>
        <p:txBody>
          <a:bodyPr anchor="ctr"/>
          <a:lstStyle>
            <a:lvl1pPr marL="0" indent="0" algn="ctr">
              <a:buNone/>
              <a:defRPr sz="2000" b="1" baseline="0">
                <a:solidFill>
                  <a:schemeClr val="accent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Transaction $</a:t>
            </a:r>
          </a:p>
        </p:txBody>
      </p:sp>
      <p:sp>
        <p:nvSpPr>
          <p:cNvPr id="25" name="Text Placeholder 25"/>
          <p:cNvSpPr>
            <a:spLocks noGrp="1"/>
          </p:cNvSpPr>
          <p:nvPr>
            <p:ph type="body" sz="quarter" idx="24" hasCustomPrompt="1"/>
          </p:nvPr>
        </p:nvSpPr>
        <p:spPr>
          <a:xfrm>
            <a:off x="8439592" y="3522784"/>
            <a:ext cx="2701593" cy="1294611"/>
          </a:xfrm>
        </p:spPr>
        <p:txBody>
          <a:bodyPr anchor="ctr"/>
          <a:lstStyle>
            <a:lvl1pPr marL="0" indent="0" algn="ctr">
              <a:buNone/>
              <a:defRPr sz="16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Details of deal</a:t>
            </a:r>
          </a:p>
        </p:txBody>
      </p:sp>
      <p:pic>
        <p:nvPicPr>
          <p:cNvPr id="26" name="Picture 25"/>
          <p:cNvPicPr>
            <a:picLocks noChangeAspect="1"/>
          </p:cNvPicPr>
          <p:nvPr/>
        </p:nvPicPr>
        <p:blipFill>
          <a:blip r:embed="rId3">
            <a:alphaModFix amt="35000"/>
          </a:blip>
          <a:stretch>
            <a:fillRect/>
          </a:stretch>
        </p:blipFill>
        <p:spPr>
          <a:xfrm>
            <a:off x="2145230" y="5673765"/>
            <a:ext cx="581538" cy="180000"/>
          </a:xfrm>
          <a:prstGeom prst="rect">
            <a:avLst/>
          </a:prstGeom>
          <a:noFill/>
          <a:ln>
            <a:noFill/>
          </a:ln>
        </p:spPr>
      </p:pic>
      <p:pic>
        <p:nvPicPr>
          <p:cNvPr id="27" name="Picture 26"/>
          <p:cNvPicPr>
            <a:picLocks noChangeAspect="1"/>
          </p:cNvPicPr>
          <p:nvPr/>
        </p:nvPicPr>
        <p:blipFill>
          <a:blip r:embed="rId3">
            <a:alphaModFix amt="35000"/>
          </a:blip>
          <a:stretch>
            <a:fillRect/>
          </a:stretch>
        </p:blipFill>
        <p:spPr>
          <a:xfrm>
            <a:off x="5805231" y="5673765"/>
            <a:ext cx="581538" cy="180000"/>
          </a:xfrm>
          <a:prstGeom prst="rect">
            <a:avLst/>
          </a:prstGeom>
          <a:noFill/>
          <a:ln>
            <a:noFill/>
          </a:ln>
        </p:spPr>
      </p:pic>
      <p:pic>
        <p:nvPicPr>
          <p:cNvPr id="28" name="Picture 27"/>
          <p:cNvPicPr>
            <a:picLocks noChangeAspect="1"/>
          </p:cNvPicPr>
          <p:nvPr/>
        </p:nvPicPr>
        <p:blipFill>
          <a:blip r:embed="rId3">
            <a:alphaModFix amt="35000"/>
          </a:blip>
          <a:stretch>
            <a:fillRect/>
          </a:stretch>
        </p:blipFill>
        <p:spPr>
          <a:xfrm>
            <a:off x="9464987" y="5673765"/>
            <a:ext cx="581538" cy="180000"/>
          </a:xfrm>
          <a:prstGeom prst="rect">
            <a:avLst/>
          </a:prstGeom>
          <a:noFill/>
          <a:ln>
            <a:noFill/>
          </a:ln>
        </p:spPr>
      </p:pic>
      <p:sp>
        <p:nvSpPr>
          <p:cNvPr id="2" name="Footer Placeholder 1"/>
          <p:cNvSpPr>
            <a:spLocks noGrp="1"/>
          </p:cNvSpPr>
          <p:nvPr>
            <p:ph type="ftr" sz="quarter" idx="25"/>
          </p:nvPr>
        </p:nvSpPr>
        <p:spPr/>
        <p:txBody>
          <a:bodyPr/>
          <a:lstStyle/>
          <a:p>
            <a:endParaRPr lang="en-CA" dirty="0"/>
          </a:p>
        </p:txBody>
      </p:sp>
    </p:spTree>
    <p:extLst>
      <p:ext uri="{BB962C8B-B14F-4D97-AF65-F5344CB8AC3E}">
        <p14:creationId xmlns:p14="http://schemas.microsoft.com/office/powerpoint/2010/main" val="143063470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Light: Deal Tombstones - Mergers &amp; Acquisitions">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0" y="0"/>
            <a:ext cx="12192000" cy="1371600"/>
          </a:xfrm>
          <a:prstGeom prst="rect">
            <a:avLst/>
          </a:prstGeom>
        </p:spPr>
      </p:pic>
      <p:sp>
        <p:nvSpPr>
          <p:cNvPr id="13" name="Title 1"/>
          <p:cNvSpPr>
            <a:spLocks noGrp="1"/>
          </p:cNvSpPr>
          <p:nvPr>
            <p:ph type="title"/>
          </p:nvPr>
        </p:nvSpPr>
        <p:spPr>
          <a:xfrm>
            <a:off x="493200" y="195256"/>
            <a:ext cx="9465333" cy="1013800"/>
          </a:xfrm>
          <a:prstGeom prst="rect">
            <a:avLst/>
          </a:prstGeom>
        </p:spPr>
        <p:txBody>
          <a:bodyPr anchor="ctr" anchorCtr="0"/>
          <a:lstStyle>
            <a:lvl1pPr>
              <a:defRPr sz="3200" b="1" i="0" baseline="0">
                <a:solidFill>
                  <a:schemeClr val="accent1"/>
                </a:solidFill>
              </a:defRPr>
            </a:lvl1pPr>
          </a:lstStyle>
          <a:p>
            <a:r>
              <a:rPr lang="en-US"/>
              <a:t>Click to edit Master title style</a:t>
            </a:r>
            <a:endParaRPr lang="en-US" dirty="0"/>
          </a:p>
        </p:txBody>
      </p:sp>
      <p:sp>
        <p:nvSpPr>
          <p:cNvPr id="11"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29" name="Round Single Corner Rectangle 28"/>
          <p:cNvSpPr/>
          <p:nvPr/>
        </p:nvSpPr>
        <p:spPr>
          <a:xfrm flipV="1">
            <a:off x="874761" y="2025418"/>
            <a:ext cx="3122476"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0" name="Text Placeholder 25"/>
          <p:cNvSpPr>
            <a:spLocks noGrp="1"/>
          </p:cNvSpPr>
          <p:nvPr>
            <p:ph type="body" sz="quarter" idx="13" hasCustomPrompt="1"/>
          </p:nvPr>
        </p:nvSpPr>
        <p:spPr>
          <a:xfrm>
            <a:off x="1085203" y="2126243"/>
            <a:ext cx="2701593" cy="248266"/>
          </a:xfrm>
        </p:spPr>
        <p:txBody>
          <a:bodyPr anchor="ctr"/>
          <a:lstStyle>
            <a:lvl1pPr marL="0" indent="0" algn="ctr">
              <a:buNone/>
              <a:defRPr sz="1200" b="1"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Date</a:t>
            </a:r>
          </a:p>
        </p:txBody>
      </p:sp>
      <p:sp>
        <p:nvSpPr>
          <p:cNvPr id="31" name="Picture Placeholder 6"/>
          <p:cNvSpPr>
            <a:spLocks noGrp="1" noChangeAspect="1"/>
          </p:cNvSpPr>
          <p:nvPr>
            <p:ph type="pic" sz="quarter" idx="14" hasCustomPrompt="1"/>
          </p:nvPr>
        </p:nvSpPr>
        <p:spPr>
          <a:xfrm>
            <a:off x="1085203" y="2467064"/>
            <a:ext cx="2701593" cy="827555"/>
          </a:xfrm>
        </p:spPr>
        <p:txBody>
          <a:bodyPr anchor="ctr">
            <a:normAutofit/>
          </a:bodyPr>
          <a:lstStyle>
            <a:lvl1pPr marL="0" indent="0" algn="ctr">
              <a:buNone/>
              <a:defRPr sz="1600"/>
            </a:lvl1pPr>
          </a:lstStyle>
          <a:p>
            <a:r>
              <a:rPr lang="en-CA" dirty="0"/>
              <a:t>Logo</a:t>
            </a:r>
          </a:p>
        </p:txBody>
      </p:sp>
      <p:sp>
        <p:nvSpPr>
          <p:cNvPr id="32" name="Text Placeholder 25"/>
          <p:cNvSpPr>
            <a:spLocks noGrp="1"/>
          </p:cNvSpPr>
          <p:nvPr>
            <p:ph type="body" sz="quarter" idx="16" hasCustomPrompt="1"/>
          </p:nvPr>
        </p:nvSpPr>
        <p:spPr>
          <a:xfrm>
            <a:off x="1085203" y="3387174"/>
            <a:ext cx="2701593" cy="245252"/>
          </a:xfrm>
        </p:spPr>
        <p:txBody>
          <a:bodyPr anchor="ctr"/>
          <a:lstStyle>
            <a:lvl1pPr marL="0" indent="0" algn="ctr">
              <a:buNone/>
              <a:defRPr sz="12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Details of deal</a:t>
            </a:r>
          </a:p>
        </p:txBody>
      </p:sp>
      <p:pic>
        <p:nvPicPr>
          <p:cNvPr id="33" name="Picture 32"/>
          <p:cNvPicPr>
            <a:picLocks noChangeAspect="1"/>
          </p:cNvPicPr>
          <p:nvPr/>
        </p:nvPicPr>
        <p:blipFill>
          <a:blip r:embed="rId3">
            <a:alphaModFix amt="35000"/>
          </a:blip>
          <a:stretch>
            <a:fillRect/>
          </a:stretch>
        </p:blipFill>
        <p:spPr>
          <a:xfrm>
            <a:off x="2145230" y="5673765"/>
            <a:ext cx="581538" cy="180000"/>
          </a:xfrm>
          <a:prstGeom prst="rect">
            <a:avLst/>
          </a:prstGeom>
          <a:noFill/>
          <a:ln>
            <a:noFill/>
          </a:ln>
        </p:spPr>
      </p:pic>
      <p:sp>
        <p:nvSpPr>
          <p:cNvPr id="34" name="Picture Placeholder 6"/>
          <p:cNvSpPr>
            <a:spLocks noGrp="1" noChangeAspect="1"/>
          </p:cNvSpPr>
          <p:nvPr>
            <p:ph type="pic" sz="quarter" idx="17" hasCustomPrompt="1"/>
          </p:nvPr>
        </p:nvSpPr>
        <p:spPr>
          <a:xfrm>
            <a:off x="1085203" y="3724981"/>
            <a:ext cx="2701593" cy="827555"/>
          </a:xfrm>
        </p:spPr>
        <p:txBody>
          <a:bodyPr anchor="ctr">
            <a:normAutofit/>
          </a:bodyPr>
          <a:lstStyle>
            <a:lvl1pPr marL="0" indent="0" algn="ctr">
              <a:buNone/>
              <a:defRPr sz="1600"/>
            </a:lvl1pPr>
          </a:lstStyle>
          <a:p>
            <a:r>
              <a:rPr lang="en-CA" dirty="0"/>
              <a:t>Logo</a:t>
            </a:r>
          </a:p>
        </p:txBody>
      </p:sp>
      <p:sp>
        <p:nvSpPr>
          <p:cNvPr id="35" name="Text Placeholder 25"/>
          <p:cNvSpPr>
            <a:spLocks noGrp="1"/>
          </p:cNvSpPr>
          <p:nvPr>
            <p:ph type="body" sz="quarter" idx="18" hasCustomPrompt="1"/>
          </p:nvPr>
        </p:nvSpPr>
        <p:spPr>
          <a:xfrm>
            <a:off x="1085203" y="4645091"/>
            <a:ext cx="2701593" cy="936120"/>
          </a:xfrm>
        </p:spPr>
        <p:txBody>
          <a:bodyPr anchor="ctr"/>
          <a:lstStyle>
            <a:lvl1pPr marL="0" indent="0" algn="ctr">
              <a:buNone/>
              <a:defRPr sz="14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Transaction Text</a:t>
            </a:r>
            <a:endParaRPr lang="en-US" dirty="0"/>
          </a:p>
        </p:txBody>
      </p:sp>
      <p:sp>
        <p:nvSpPr>
          <p:cNvPr id="36" name="Round Single Corner Rectangle 35"/>
          <p:cNvSpPr/>
          <p:nvPr/>
        </p:nvSpPr>
        <p:spPr>
          <a:xfrm flipV="1">
            <a:off x="4534762" y="2025418"/>
            <a:ext cx="3122476"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7" name="Text Placeholder 25"/>
          <p:cNvSpPr>
            <a:spLocks noGrp="1"/>
          </p:cNvSpPr>
          <p:nvPr>
            <p:ph type="body" sz="quarter" idx="19" hasCustomPrompt="1"/>
          </p:nvPr>
        </p:nvSpPr>
        <p:spPr>
          <a:xfrm>
            <a:off x="4745204" y="2126243"/>
            <a:ext cx="2701593" cy="248266"/>
          </a:xfrm>
        </p:spPr>
        <p:txBody>
          <a:bodyPr anchor="ctr"/>
          <a:lstStyle>
            <a:lvl1pPr marL="0" indent="0" algn="ctr">
              <a:buNone/>
              <a:defRPr sz="1200" b="1"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Date</a:t>
            </a:r>
          </a:p>
        </p:txBody>
      </p:sp>
      <p:sp>
        <p:nvSpPr>
          <p:cNvPr id="38" name="Picture Placeholder 6"/>
          <p:cNvSpPr>
            <a:spLocks noGrp="1" noChangeAspect="1"/>
          </p:cNvSpPr>
          <p:nvPr>
            <p:ph type="pic" sz="quarter" idx="20" hasCustomPrompt="1"/>
          </p:nvPr>
        </p:nvSpPr>
        <p:spPr>
          <a:xfrm>
            <a:off x="4745204" y="2467064"/>
            <a:ext cx="2701593" cy="827555"/>
          </a:xfrm>
        </p:spPr>
        <p:txBody>
          <a:bodyPr anchor="ctr">
            <a:normAutofit/>
          </a:bodyPr>
          <a:lstStyle>
            <a:lvl1pPr marL="0" indent="0" algn="ctr">
              <a:buNone/>
              <a:defRPr sz="1600"/>
            </a:lvl1pPr>
          </a:lstStyle>
          <a:p>
            <a:r>
              <a:rPr lang="en-CA" dirty="0"/>
              <a:t>Logo</a:t>
            </a:r>
          </a:p>
        </p:txBody>
      </p:sp>
      <p:sp>
        <p:nvSpPr>
          <p:cNvPr id="39" name="Text Placeholder 25"/>
          <p:cNvSpPr>
            <a:spLocks noGrp="1"/>
          </p:cNvSpPr>
          <p:nvPr>
            <p:ph type="body" sz="quarter" idx="21" hasCustomPrompt="1"/>
          </p:nvPr>
        </p:nvSpPr>
        <p:spPr>
          <a:xfrm>
            <a:off x="4745204" y="3387174"/>
            <a:ext cx="2701593" cy="245252"/>
          </a:xfrm>
        </p:spPr>
        <p:txBody>
          <a:bodyPr anchor="ctr"/>
          <a:lstStyle>
            <a:lvl1pPr marL="0" indent="0" algn="ctr">
              <a:buNone/>
              <a:defRPr sz="12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Details of deal</a:t>
            </a:r>
          </a:p>
        </p:txBody>
      </p:sp>
      <p:pic>
        <p:nvPicPr>
          <p:cNvPr id="40" name="Picture 39"/>
          <p:cNvPicPr>
            <a:picLocks noChangeAspect="1"/>
          </p:cNvPicPr>
          <p:nvPr/>
        </p:nvPicPr>
        <p:blipFill>
          <a:blip r:embed="rId3">
            <a:alphaModFix amt="35000"/>
          </a:blip>
          <a:stretch>
            <a:fillRect/>
          </a:stretch>
        </p:blipFill>
        <p:spPr>
          <a:xfrm>
            <a:off x="5805231" y="5673765"/>
            <a:ext cx="581538" cy="180000"/>
          </a:xfrm>
          <a:prstGeom prst="rect">
            <a:avLst/>
          </a:prstGeom>
          <a:noFill/>
          <a:ln>
            <a:noFill/>
          </a:ln>
        </p:spPr>
      </p:pic>
      <p:sp>
        <p:nvSpPr>
          <p:cNvPr id="41" name="Picture Placeholder 6"/>
          <p:cNvSpPr>
            <a:spLocks noGrp="1" noChangeAspect="1"/>
          </p:cNvSpPr>
          <p:nvPr>
            <p:ph type="pic" sz="quarter" idx="22" hasCustomPrompt="1"/>
          </p:nvPr>
        </p:nvSpPr>
        <p:spPr>
          <a:xfrm>
            <a:off x="4745204" y="3724981"/>
            <a:ext cx="2701593" cy="827555"/>
          </a:xfrm>
        </p:spPr>
        <p:txBody>
          <a:bodyPr anchor="ctr">
            <a:normAutofit/>
          </a:bodyPr>
          <a:lstStyle>
            <a:lvl1pPr marL="0" indent="0" algn="ctr">
              <a:buNone/>
              <a:defRPr sz="1600"/>
            </a:lvl1pPr>
          </a:lstStyle>
          <a:p>
            <a:r>
              <a:rPr lang="en-CA" dirty="0"/>
              <a:t>Logo</a:t>
            </a:r>
          </a:p>
        </p:txBody>
      </p:sp>
      <p:sp>
        <p:nvSpPr>
          <p:cNvPr id="42" name="Text Placeholder 25"/>
          <p:cNvSpPr>
            <a:spLocks noGrp="1"/>
          </p:cNvSpPr>
          <p:nvPr>
            <p:ph type="body" sz="quarter" idx="23" hasCustomPrompt="1"/>
          </p:nvPr>
        </p:nvSpPr>
        <p:spPr>
          <a:xfrm>
            <a:off x="4745204" y="4645091"/>
            <a:ext cx="2701593" cy="936120"/>
          </a:xfrm>
        </p:spPr>
        <p:txBody>
          <a:bodyPr anchor="ctr"/>
          <a:lstStyle>
            <a:lvl1pPr marL="0" indent="0" algn="ctr">
              <a:buNone/>
              <a:defRPr sz="14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Transaction Text</a:t>
            </a:r>
            <a:endParaRPr lang="en-US" dirty="0"/>
          </a:p>
        </p:txBody>
      </p:sp>
      <p:sp>
        <p:nvSpPr>
          <p:cNvPr id="43" name="Round Single Corner Rectangle 42"/>
          <p:cNvSpPr/>
          <p:nvPr/>
        </p:nvSpPr>
        <p:spPr>
          <a:xfrm flipV="1">
            <a:off x="8194763" y="2025418"/>
            <a:ext cx="3122476"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4" name="Text Placeholder 25"/>
          <p:cNvSpPr>
            <a:spLocks noGrp="1"/>
          </p:cNvSpPr>
          <p:nvPr>
            <p:ph type="body" sz="quarter" idx="24" hasCustomPrompt="1"/>
          </p:nvPr>
        </p:nvSpPr>
        <p:spPr>
          <a:xfrm>
            <a:off x="8405205" y="2126243"/>
            <a:ext cx="2701593" cy="248266"/>
          </a:xfrm>
        </p:spPr>
        <p:txBody>
          <a:bodyPr anchor="ctr"/>
          <a:lstStyle>
            <a:lvl1pPr marL="0" indent="0" algn="ctr">
              <a:buNone/>
              <a:defRPr sz="1200" b="1"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Date</a:t>
            </a:r>
          </a:p>
        </p:txBody>
      </p:sp>
      <p:sp>
        <p:nvSpPr>
          <p:cNvPr id="45" name="Picture Placeholder 6"/>
          <p:cNvSpPr>
            <a:spLocks noGrp="1" noChangeAspect="1"/>
          </p:cNvSpPr>
          <p:nvPr>
            <p:ph type="pic" sz="quarter" idx="25" hasCustomPrompt="1"/>
          </p:nvPr>
        </p:nvSpPr>
        <p:spPr>
          <a:xfrm>
            <a:off x="8405205" y="2467064"/>
            <a:ext cx="2701593" cy="827555"/>
          </a:xfrm>
        </p:spPr>
        <p:txBody>
          <a:bodyPr anchor="ctr">
            <a:normAutofit/>
          </a:bodyPr>
          <a:lstStyle>
            <a:lvl1pPr marL="0" indent="0" algn="ctr">
              <a:buNone/>
              <a:defRPr sz="1600"/>
            </a:lvl1pPr>
          </a:lstStyle>
          <a:p>
            <a:r>
              <a:rPr lang="en-CA" dirty="0"/>
              <a:t>Logo</a:t>
            </a:r>
          </a:p>
        </p:txBody>
      </p:sp>
      <p:sp>
        <p:nvSpPr>
          <p:cNvPr id="46" name="Text Placeholder 25"/>
          <p:cNvSpPr>
            <a:spLocks noGrp="1"/>
          </p:cNvSpPr>
          <p:nvPr>
            <p:ph type="body" sz="quarter" idx="26" hasCustomPrompt="1"/>
          </p:nvPr>
        </p:nvSpPr>
        <p:spPr>
          <a:xfrm>
            <a:off x="8405205" y="3387174"/>
            <a:ext cx="2701593" cy="245252"/>
          </a:xfrm>
        </p:spPr>
        <p:txBody>
          <a:bodyPr anchor="ctr"/>
          <a:lstStyle>
            <a:lvl1pPr marL="0" indent="0" algn="ctr">
              <a:buNone/>
              <a:defRPr sz="12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Details of deal</a:t>
            </a:r>
          </a:p>
        </p:txBody>
      </p:sp>
      <p:pic>
        <p:nvPicPr>
          <p:cNvPr id="47" name="Picture 46"/>
          <p:cNvPicPr>
            <a:picLocks noChangeAspect="1"/>
          </p:cNvPicPr>
          <p:nvPr/>
        </p:nvPicPr>
        <p:blipFill>
          <a:blip r:embed="rId3">
            <a:alphaModFix amt="35000"/>
          </a:blip>
          <a:stretch>
            <a:fillRect/>
          </a:stretch>
        </p:blipFill>
        <p:spPr>
          <a:xfrm>
            <a:off x="9464987" y="5673765"/>
            <a:ext cx="581538" cy="180000"/>
          </a:xfrm>
          <a:prstGeom prst="rect">
            <a:avLst/>
          </a:prstGeom>
          <a:noFill/>
          <a:ln>
            <a:noFill/>
          </a:ln>
        </p:spPr>
      </p:pic>
      <p:sp>
        <p:nvSpPr>
          <p:cNvPr id="48" name="Picture Placeholder 6"/>
          <p:cNvSpPr>
            <a:spLocks noGrp="1" noChangeAspect="1"/>
          </p:cNvSpPr>
          <p:nvPr>
            <p:ph type="pic" sz="quarter" idx="27" hasCustomPrompt="1"/>
          </p:nvPr>
        </p:nvSpPr>
        <p:spPr>
          <a:xfrm>
            <a:off x="8405205" y="3724981"/>
            <a:ext cx="2701593" cy="827555"/>
          </a:xfrm>
        </p:spPr>
        <p:txBody>
          <a:bodyPr anchor="ctr">
            <a:normAutofit/>
          </a:bodyPr>
          <a:lstStyle>
            <a:lvl1pPr marL="0" indent="0" algn="ctr">
              <a:buNone/>
              <a:defRPr sz="1600"/>
            </a:lvl1pPr>
          </a:lstStyle>
          <a:p>
            <a:r>
              <a:rPr lang="en-CA" dirty="0"/>
              <a:t>Logo</a:t>
            </a:r>
          </a:p>
        </p:txBody>
      </p:sp>
      <p:sp>
        <p:nvSpPr>
          <p:cNvPr id="49" name="Text Placeholder 25"/>
          <p:cNvSpPr>
            <a:spLocks noGrp="1"/>
          </p:cNvSpPr>
          <p:nvPr>
            <p:ph type="body" sz="quarter" idx="28" hasCustomPrompt="1"/>
          </p:nvPr>
        </p:nvSpPr>
        <p:spPr>
          <a:xfrm>
            <a:off x="8405205" y="4645091"/>
            <a:ext cx="2701593" cy="936120"/>
          </a:xfrm>
        </p:spPr>
        <p:txBody>
          <a:bodyPr anchor="ctr"/>
          <a:lstStyle>
            <a:lvl1pPr marL="0" indent="0" algn="ctr">
              <a:buNone/>
              <a:defRPr sz="1400" b="0" baseline="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Transaction Text</a:t>
            </a:r>
            <a:endParaRPr lang="en-US" dirty="0"/>
          </a:p>
        </p:txBody>
      </p:sp>
      <p:sp>
        <p:nvSpPr>
          <p:cNvPr id="2" name="Footer Placeholder 1"/>
          <p:cNvSpPr>
            <a:spLocks noGrp="1"/>
          </p:cNvSpPr>
          <p:nvPr>
            <p:ph type="ftr" sz="quarter" idx="29"/>
          </p:nvPr>
        </p:nvSpPr>
        <p:spPr/>
        <p:txBody>
          <a:bodyPr/>
          <a:lstStyle/>
          <a:p>
            <a:endParaRPr lang="en-CA" dirty="0"/>
          </a:p>
        </p:txBody>
      </p:sp>
    </p:spTree>
    <p:extLst>
      <p:ext uri="{BB962C8B-B14F-4D97-AF65-F5344CB8AC3E}">
        <p14:creationId xmlns:p14="http://schemas.microsoft.com/office/powerpoint/2010/main" val="30028015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Data: Chart with Sidebar">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0" y="0"/>
            <a:ext cx="12192000" cy="1371600"/>
          </a:xfrm>
          <a:prstGeom prst="rect">
            <a:avLst/>
          </a:prstGeom>
        </p:spPr>
      </p:pic>
      <p:sp>
        <p:nvSpPr>
          <p:cNvPr id="3" name="Chart Placeholder 2"/>
          <p:cNvSpPr>
            <a:spLocks noGrp="1"/>
          </p:cNvSpPr>
          <p:nvPr>
            <p:ph type="chart" sz="quarter" idx="12"/>
          </p:nvPr>
        </p:nvSpPr>
        <p:spPr>
          <a:xfrm>
            <a:off x="594733" y="1700213"/>
            <a:ext cx="4692884" cy="4573587"/>
          </a:xfrm>
        </p:spPr>
        <p:txBody>
          <a:bodyPr/>
          <a:lstStyle>
            <a:lvl1pPr marL="0" indent="0" algn="ctr">
              <a:buNone/>
              <a:defRPr/>
            </a:lvl1pPr>
          </a:lstStyle>
          <a:p>
            <a:r>
              <a:rPr lang="en-US" dirty="0"/>
              <a:t>Click icon to add chart</a:t>
            </a:r>
            <a:endParaRPr lang="en-CA" dirty="0"/>
          </a:p>
        </p:txBody>
      </p:sp>
      <p:sp>
        <p:nvSpPr>
          <p:cNvPr id="7" name="Text Placeholder 5"/>
          <p:cNvSpPr>
            <a:spLocks noGrp="1"/>
          </p:cNvSpPr>
          <p:nvPr>
            <p:ph type="body" sz="quarter" idx="14" hasCustomPrompt="1"/>
          </p:nvPr>
        </p:nvSpPr>
        <p:spPr>
          <a:xfrm>
            <a:off x="5724609" y="1700213"/>
            <a:ext cx="4822248" cy="565150"/>
          </a:xfrm>
        </p:spPr>
        <p:txBody>
          <a:bodyPr/>
          <a:lstStyle>
            <a:lvl1pPr marL="0" indent="0">
              <a:buNone/>
              <a:defRPr b="0" baseline="0">
                <a:solidFill>
                  <a:schemeClr val="accent2"/>
                </a:solidFill>
              </a:defRPr>
            </a:lvl1pPr>
          </a:lstStyle>
          <a:p>
            <a:pPr lvl="0"/>
            <a:r>
              <a:rPr lang="en-US" dirty="0"/>
              <a:t>Insert subtitle here</a:t>
            </a:r>
            <a:endParaRPr lang="en-CA" dirty="0"/>
          </a:p>
        </p:txBody>
      </p:sp>
      <p:sp>
        <p:nvSpPr>
          <p:cNvPr id="9" name="Title 1"/>
          <p:cNvSpPr>
            <a:spLocks noGrp="1"/>
          </p:cNvSpPr>
          <p:nvPr>
            <p:ph type="title"/>
          </p:nvPr>
        </p:nvSpPr>
        <p:spPr>
          <a:xfrm>
            <a:off x="493200" y="195256"/>
            <a:ext cx="9465333" cy="1013800"/>
          </a:xfrm>
          <a:prstGeom prst="rect">
            <a:avLst/>
          </a:prstGeom>
        </p:spPr>
        <p:txBody>
          <a:bodyPr anchor="ctr" anchorCtr="0"/>
          <a:lstStyle>
            <a:lvl1pPr>
              <a:defRPr sz="3200" b="1" i="0" baseline="0">
                <a:solidFill>
                  <a:schemeClr val="accent1"/>
                </a:solidFill>
              </a:defRPr>
            </a:lvl1pPr>
          </a:lstStyle>
          <a:p>
            <a:r>
              <a:rPr lang="en-US"/>
              <a:t>Click to edit Master title style</a:t>
            </a:r>
            <a:endParaRPr lang="en-US" dirty="0"/>
          </a:p>
        </p:txBody>
      </p:sp>
      <p:sp>
        <p:nvSpPr>
          <p:cNvPr id="13"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14" name="Content Placeholder 2"/>
          <p:cNvSpPr>
            <a:spLocks noGrp="1"/>
          </p:cNvSpPr>
          <p:nvPr>
            <p:ph idx="1"/>
          </p:nvPr>
        </p:nvSpPr>
        <p:spPr>
          <a:xfrm>
            <a:off x="5735638" y="2593976"/>
            <a:ext cx="5861628" cy="3679824"/>
          </a:xfrm>
        </p:spPr>
        <p:txBody>
          <a:bodyPr/>
          <a:lstStyle>
            <a:lvl1pPr marL="306000" indent="-306000">
              <a:buFont typeface="Courier New" charset="0"/>
              <a:buChar char="o"/>
              <a:defRPr sz="2000"/>
            </a:lvl1pPr>
            <a:lvl2pPr marL="630000" indent="-306000">
              <a:buFont typeface="Arial" charset="0"/>
              <a:buChar char="•"/>
              <a:defRPr sz="1800" i="0"/>
            </a:lvl2pPr>
            <a:lvl3pPr marL="900000" indent="-270000">
              <a:buFont typeface=".AppleSystemUIFont" charset="-120"/>
              <a:buChar char="-"/>
              <a:defRPr sz="1600"/>
            </a:lvl3pPr>
            <a:lvl4pPr marL="1242000" indent="-234000">
              <a:buFont typeface="Arial" charset="0"/>
              <a:buChar char="•"/>
              <a:defRPr sz="1600"/>
            </a:lvl4pPr>
            <a:lvl5pPr marL="1602000" indent="-234000">
              <a:buFont typeface="Arial" charset="0"/>
              <a:buChar cha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15"/>
          </p:nvPr>
        </p:nvSpPr>
        <p:spPr/>
        <p:txBody>
          <a:bodyPr/>
          <a:lstStyle/>
          <a:p>
            <a:endParaRPr lang="en-CA" dirty="0"/>
          </a:p>
        </p:txBody>
      </p:sp>
    </p:spTree>
    <p:extLst>
      <p:ext uri="{BB962C8B-B14F-4D97-AF65-F5344CB8AC3E}">
        <p14:creationId xmlns:p14="http://schemas.microsoft.com/office/powerpoint/2010/main" val="25981078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Light - Data: Large Stat">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0" y="0"/>
            <a:ext cx="12192000" cy="1371600"/>
          </a:xfrm>
          <a:prstGeom prst="rect">
            <a:avLst/>
          </a:prstGeom>
        </p:spPr>
      </p:pic>
      <p:sp>
        <p:nvSpPr>
          <p:cNvPr id="11" name="Title 1"/>
          <p:cNvSpPr>
            <a:spLocks noGrp="1"/>
          </p:cNvSpPr>
          <p:nvPr>
            <p:ph type="title"/>
          </p:nvPr>
        </p:nvSpPr>
        <p:spPr>
          <a:xfrm>
            <a:off x="491741" y="195256"/>
            <a:ext cx="9465333" cy="1013800"/>
          </a:xfrm>
          <a:prstGeom prst="rect">
            <a:avLst/>
          </a:prstGeom>
        </p:spPr>
        <p:txBody>
          <a:bodyPr anchor="ctr" anchorCtr="0"/>
          <a:lstStyle>
            <a:lvl1pPr>
              <a:defRPr sz="3200" b="1" i="0" baseline="0">
                <a:solidFill>
                  <a:schemeClr val="accent1"/>
                </a:solidFill>
              </a:defRPr>
            </a:lvl1pPr>
          </a:lstStyle>
          <a:p>
            <a:r>
              <a:rPr lang="en-US"/>
              <a:t>Click to edit Master title style</a:t>
            </a:r>
            <a:endParaRPr lang="en-US" dirty="0"/>
          </a:p>
        </p:txBody>
      </p:sp>
      <p:sp>
        <p:nvSpPr>
          <p:cNvPr id="2" name="Teardrop 1"/>
          <p:cNvSpPr/>
          <p:nvPr/>
        </p:nvSpPr>
        <p:spPr>
          <a:xfrm>
            <a:off x="1796143" y="2220686"/>
            <a:ext cx="3788229" cy="3788229"/>
          </a:xfrm>
          <a:prstGeom prst="teardrop">
            <a:avLst/>
          </a:prstGeom>
          <a:solidFill>
            <a:srgbClr val="002C5F"/>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CA" dirty="0"/>
          </a:p>
        </p:txBody>
      </p:sp>
      <p:sp>
        <p:nvSpPr>
          <p:cNvPr id="4" name="Text Placeholder 3"/>
          <p:cNvSpPr>
            <a:spLocks noGrp="1"/>
          </p:cNvSpPr>
          <p:nvPr>
            <p:ph type="body" sz="quarter" idx="10"/>
          </p:nvPr>
        </p:nvSpPr>
        <p:spPr>
          <a:xfrm>
            <a:off x="5826034" y="2090284"/>
            <a:ext cx="4702629" cy="3787775"/>
          </a:xfrm>
        </p:spPr>
        <p:txBody>
          <a:bodyPr/>
          <a:lstStyle>
            <a:lvl1pPr marL="0" indent="0">
              <a:buNone/>
              <a:defRPr sz="20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Edit Master text styles</a:t>
            </a:r>
          </a:p>
        </p:txBody>
      </p:sp>
      <p:sp>
        <p:nvSpPr>
          <p:cNvPr id="12" name="Text Placeholder 11"/>
          <p:cNvSpPr>
            <a:spLocks noGrp="1"/>
          </p:cNvSpPr>
          <p:nvPr>
            <p:ph type="body" sz="quarter" idx="11" hasCustomPrompt="1"/>
          </p:nvPr>
        </p:nvSpPr>
        <p:spPr>
          <a:xfrm>
            <a:off x="1795463" y="2220913"/>
            <a:ext cx="3789362" cy="3787775"/>
          </a:xfrm>
          <a:prstGeom prst="teardrop">
            <a:avLst/>
          </a:prstGeom>
          <a:ln>
            <a:noFill/>
          </a:ln>
        </p:spPr>
        <p:txBody>
          <a:bodyPr anchor="ctr" anchorCtr="0">
            <a:normAutofit/>
          </a:bodyPr>
          <a:lstStyle>
            <a:lvl1pPr marL="0" indent="0" algn="ctr">
              <a:buNone/>
              <a:defRPr sz="72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a:t>000</a:t>
            </a:r>
          </a:p>
        </p:txBody>
      </p:sp>
      <p:sp>
        <p:nvSpPr>
          <p:cNvPr id="10"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3" name="Footer Placeholder 2"/>
          <p:cNvSpPr>
            <a:spLocks noGrp="1"/>
          </p:cNvSpPr>
          <p:nvPr>
            <p:ph type="ftr" sz="quarter" idx="12"/>
          </p:nvPr>
        </p:nvSpPr>
        <p:spPr/>
        <p:txBody>
          <a:bodyPr/>
          <a:lstStyle/>
          <a:p>
            <a:endParaRPr lang="en-CA" dirty="0"/>
          </a:p>
        </p:txBody>
      </p:sp>
    </p:spTree>
    <p:extLst>
      <p:ext uri="{BB962C8B-B14F-4D97-AF65-F5344CB8AC3E}">
        <p14:creationId xmlns:p14="http://schemas.microsoft.com/office/powerpoint/2010/main" val="26896138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Light - Data: 3 Large Stats ">
    <p:bg>
      <p:bgPr>
        <a:solidFill>
          <a:schemeClr val="bg1"/>
        </a:solidFill>
        <a:effectLst/>
      </p:bgPr>
    </p:bg>
    <p:spTree>
      <p:nvGrpSpPr>
        <p:cNvPr id="1" name=""/>
        <p:cNvGrpSpPr/>
        <p:nvPr/>
      </p:nvGrpSpPr>
      <p:grpSpPr>
        <a:xfrm>
          <a:off x="0" y="0"/>
          <a:ext cx="0" cy="0"/>
          <a:chOff x="0" y="0"/>
          <a:chExt cx="0" cy="0"/>
        </a:xfrm>
      </p:grpSpPr>
      <p:pic>
        <p:nvPicPr>
          <p:cNvPr id="16" name="Picture 15"/>
          <p:cNvPicPr>
            <a:picLocks noChangeAspect="1"/>
          </p:cNvPicPr>
          <p:nvPr/>
        </p:nvPicPr>
        <p:blipFill>
          <a:blip r:embed="rId2"/>
          <a:stretch>
            <a:fillRect/>
          </a:stretch>
        </p:blipFill>
        <p:spPr>
          <a:xfrm>
            <a:off x="0" y="0"/>
            <a:ext cx="12192000" cy="1371600"/>
          </a:xfrm>
          <a:prstGeom prst="rect">
            <a:avLst/>
          </a:prstGeom>
        </p:spPr>
      </p:pic>
      <p:sp>
        <p:nvSpPr>
          <p:cNvPr id="11" name="Text Placeholder 3"/>
          <p:cNvSpPr>
            <a:spLocks noGrp="1"/>
          </p:cNvSpPr>
          <p:nvPr>
            <p:ph type="body" sz="quarter" idx="12"/>
          </p:nvPr>
        </p:nvSpPr>
        <p:spPr>
          <a:xfrm>
            <a:off x="6087943" y="2449766"/>
            <a:ext cx="1937827" cy="2035148"/>
          </a:xfrm>
        </p:spPr>
        <p:txBody>
          <a:bodyPr/>
          <a:lstStyle>
            <a:lvl1pPr marL="0" indent="0">
              <a:buNone/>
              <a:defRPr sz="18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Edit Master text styles</a:t>
            </a:r>
          </a:p>
        </p:txBody>
      </p:sp>
      <p:sp>
        <p:nvSpPr>
          <p:cNvPr id="13" name="Text Placeholder 11"/>
          <p:cNvSpPr>
            <a:spLocks noGrp="1"/>
          </p:cNvSpPr>
          <p:nvPr>
            <p:ph type="body" sz="quarter" idx="13" hasCustomPrompt="1"/>
          </p:nvPr>
        </p:nvSpPr>
        <p:spPr>
          <a:xfrm>
            <a:off x="4363571" y="2596356"/>
            <a:ext cx="1665984" cy="1665287"/>
          </a:xfrm>
          <a:prstGeom prst="teardrop">
            <a:avLst/>
          </a:prstGeom>
          <a:solidFill>
            <a:schemeClr val="accent2"/>
          </a:solidFill>
        </p:spPr>
        <p:txBody>
          <a:bodyPr anchor="ctr" anchorCtr="0">
            <a:normAutofit/>
          </a:bodyPr>
          <a:lstStyle>
            <a:lvl1pPr marL="0" indent="0" algn="ctr">
              <a:buNone/>
              <a:defRPr sz="40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a:t>00</a:t>
            </a:r>
            <a:endParaRPr lang="en-CA" dirty="0"/>
          </a:p>
        </p:txBody>
      </p:sp>
      <p:sp>
        <p:nvSpPr>
          <p:cNvPr id="18" name="Text Placeholder 4"/>
          <p:cNvSpPr>
            <a:spLocks noGrp="1"/>
          </p:cNvSpPr>
          <p:nvPr>
            <p:ph type="body" sz="quarter" idx="16" hasCustomPrompt="1"/>
          </p:nvPr>
        </p:nvSpPr>
        <p:spPr>
          <a:xfrm>
            <a:off x="581025" y="5126399"/>
            <a:ext cx="11029782" cy="720000"/>
          </a:xfrm>
        </p:spPr>
        <p:txBody>
          <a:bodyPr/>
          <a:lstStyle>
            <a:lvl1pPr marL="0" indent="0">
              <a:buNone/>
              <a:defRPr sz="14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Notes go here</a:t>
            </a:r>
          </a:p>
        </p:txBody>
      </p:sp>
      <p:sp>
        <p:nvSpPr>
          <p:cNvPr id="23" name="Text Placeholder 3"/>
          <p:cNvSpPr>
            <a:spLocks noGrp="1"/>
          </p:cNvSpPr>
          <p:nvPr>
            <p:ph type="body" sz="quarter" idx="17"/>
          </p:nvPr>
        </p:nvSpPr>
        <p:spPr>
          <a:xfrm>
            <a:off x="2305397" y="2449766"/>
            <a:ext cx="1937827" cy="2035148"/>
          </a:xfrm>
        </p:spPr>
        <p:txBody>
          <a:bodyPr/>
          <a:lstStyle>
            <a:lvl1pPr marL="0" indent="0">
              <a:buNone/>
              <a:defRPr sz="18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Edit Master text styles</a:t>
            </a:r>
          </a:p>
        </p:txBody>
      </p:sp>
      <p:sp>
        <p:nvSpPr>
          <p:cNvPr id="24" name="Text Placeholder 11"/>
          <p:cNvSpPr>
            <a:spLocks noGrp="1"/>
          </p:cNvSpPr>
          <p:nvPr>
            <p:ph type="body" sz="quarter" idx="18" hasCustomPrompt="1"/>
          </p:nvPr>
        </p:nvSpPr>
        <p:spPr>
          <a:xfrm>
            <a:off x="581025" y="2596356"/>
            <a:ext cx="1665984" cy="1665287"/>
          </a:xfrm>
          <a:prstGeom prst="teardrop">
            <a:avLst/>
          </a:prstGeom>
          <a:solidFill>
            <a:srgbClr val="002C5F"/>
          </a:solidFill>
        </p:spPr>
        <p:txBody>
          <a:bodyPr anchor="ctr" anchorCtr="0">
            <a:normAutofit/>
          </a:bodyPr>
          <a:lstStyle>
            <a:lvl1pPr marL="0" indent="0" algn="ctr">
              <a:buNone/>
              <a:defRPr sz="40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a:t>00</a:t>
            </a:r>
            <a:endParaRPr lang="en-CA" dirty="0"/>
          </a:p>
        </p:txBody>
      </p:sp>
      <p:sp>
        <p:nvSpPr>
          <p:cNvPr id="25" name="Text Placeholder 3"/>
          <p:cNvSpPr>
            <a:spLocks noGrp="1"/>
          </p:cNvSpPr>
          <p:nvPr>
            <p:ph type="body" sz="quarter" idx="19"/>
          </p:nvPr>
        </p:nvSpPr>
        <p:spPr>
          <a:xfrm>
            <a:off x="9940495" y="2449766"/>
            <a:ext cx="1937827" cy="2035148"/>
          </a:xfrm>
        </p:spPr>
        <p:txBody>
          <a:bodyPr/>
          <a:lstStyle>
            <a:lvl1pPr marL="0" indent="0">
              <a:buNone/>
              <a:defRPr sz="18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Edit Master text styles</a:t>
            </a:r>
          </a:p>
        </p:txBody>
      </p:sp>
      <p:sp>
        <p:nvSpPr>
          <p:cNvPr id="26" name="Text Placeholder 11"/>
          <p:cNvSpPr>
            <a:spLocks noGrp="1"/>
          </p:cNvSpPr>
          <p:nvPr>
            <p:ph type="body" sz="quarter" idx="20" hasCustomPrompt="1"/>
          </p:nvPr>
        </p:nvSpPr>
        <p:spPr>
          <a:xfrm>
            <a:off x="8216123" y="2596356"/>
            <a:ext cx="1665984" cy="1665287"/>
          </a:xfrm>
          <a:prstGeom prst="teardrop">
            <a:avLst/>
          </a:prstGeom>
          <a:solidFill>
            <a:schemeClr val="accent3"/>
          </a:solidFill>
        </p:spPr>
        <p:txBody>
          <a:bodyPr anchor="ctr" anchorCtr="0">
            <a:normAutofit/>
          </a:bodyPr>
          <a:lstStyle>
            <a:lvl1pPr marL="0" indent="0" algn="ctr">
              <a:buNone/>
              <a:defRPr sz="40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a:t>00</a:t>
            </a:r>
            <a:endParaRPr lang="en-CA" dirty="0"/>
          </a:p>
        </p:txBody>
      </p:sp>
      <p:sp>
        <p:nvSpPr>
          <p:cNvPr id="14" name="Title 1"/>
          <p:cNvSpPr>
            <a:spLocks noGrp="1"/>
          </p:cNvSpPr>
          <p:nvPr>
            <p:ph type="title"/>
          </p:nvPr>
        </p:nvSpPr>
        <p:spPr>
          <a:xfrm>
            <a:off x="491741" y="195256"/>
            <a:ext cx="9465333" cy="1013800"/>
          </a:xfrm>
          <a:prstGeom prst="rect">
            <a:avLst/>
          </a:prstGeom>
        </p:spPr>
        <p:txBody>
          <a:bodyPr anchor="ctr" anchorCtr="0"/>
          <a:lstStyle>
            <a:lvl1pPr>
              <a:defRPr sz="3200" b="1" i="0" baseline="0">
                <a:solidFill>
                  <a:schemeClr val="accent1"/>
                </a:solidFill>
              </a:defRPr>
            </a:lvl1pPr>
          </a:lstStyle>
          <a:p>
            <a:r>
              <a:rPr lang="en-US"/>
              <a:t>Click to edit Master title style</a:t>
            </a:r>
            <a:endParaRPr lang="en-US" dirty="0"/>
          </a:p>
        </p:txBody>
      </p:sp>
      <p:sp>
        <p:nvSpPr>
          <p:cNvPr id="17"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2" name="Footer Placeholder 1"/>
          <p:cNvSpPr>
            <a:spLocks noGrp="1"/>
          </p:cNvSpPr>
          <p:nvPr>
            <p:ph type="ftr" sz="quarter" idx="21"/>
          </p:nvPr>
        </p:nvSpPr>
        <p:spPr/>
        <p:txBody>
          <a:bodyPr/>
          <a:lstStyle/>
          <a:p>
            <a:endParaRPr lang="en-CA" dirty="0"/>
          </a:p>
        </p:txBody>
      </p:sp>
    </p:spTree>
    <p:extLst>
      <p:ext uri="{BB962C8B-B14F-4D97-AF65-F5344CB8AC3E}">
        <p14:creationId xmlns:p14="http://schemas.microsoft.com/office/powerpoint/2010/main" val="14295119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Stats Horizontal">
    <p:spTree>
      <p:nvGrpSpPr>
        <p:cNvPr id="1" name=""/>
        <p:cNvGrpSpPr/>
        <p:nvPr/>
      </p:nvGrpSpPr>
      <p:grpSpPr>
        <a:xfrm>
          <a:off x="0" y="0"/>
          <a:ext cx="0" cy="0"/>
          <a:chOff x="0" y="0"/>
          <a:chExt cx="0" cy="0"/>
        </a:xfrm>
      </p:grpSpPr>
      <p:pic>
        <p:nvPicPr>
          <p:cNvPr id="17" name="Picture 16"/>
          <p:cNvPicPr>
            <a:picLocks noChangeAspect="1"/>
          </p:cNvPicPr>
          <p:nvPr/>
        </p:nvPicPr>
        <p:blipFill>
          <a:blip r:embed="rId2"/>
          <a:stretch>
            <a:fillRect/>
          </a:stretch>
        </p:blipFill>
        <p:spPr>
          <a:xfrm>
            <a:off x="0" y="0"/>
            <a:ext cx="12192000" cy="1371600"/>
          </a:xfrm>
          <a:prstGeom prst="rect">
            <a:avLst/>
          </a:prstGeom>
        </p:spPr>
      </p:pic>
      <p:sp>
        <p:nvSpPr>
          <p:cNvPr id="10" name="Text Placeholder 8"/>
          <p:cNvSpPr>
            <a:spLocks noGrp="1"/>
          </p:cNvSpPr>
          <p:nvPr>
            <p:ph type="body" sz="quarter" idx="11"/>
          </p:nvPr>
        </p:nvSpPr>
        <p:spPr>
          <a:xfrm>
            <a:off x="501680" y="1901309"/>
            <a:ext cx="11298893" cy="819900"/>
          </a:xfrm>
          <a:prstGeom prst="rect">
            <a:avLst/>
          </a:prstGeom>
          <a:noFill/>
        </p:spPr>
        <p:txBody>
          <a:bodyPr vert="horz" anchor="b">
            <a:noAutofit/>
          </a:bodyPr>
          <a:lstStyle>
            <a:lvl1pPr marL="0" indent="0" algn="ctr">
              <a:lnSpc>
                <a:spcPts val="4200"/>
              </a:lnSpc>
              <a:spcBef>
                <a:spcPts val="600"/>
              </a:spcBef>
              <a:buNone/>
              <a:defRPr sz="4000" b="0" i="0">
                <a:solidFill>
                  <a:schemeClr val="accent2"/>
                </a:solidFill>
                <a:latin typeface="Arial" charset="0"/>
                <a:ea typeface="Arial" charset="0"/>
                <a:cs typeface="Arial" charset="0"/>
              </a:defRPr>
            </a:lvl1pPr>
          </a:lstStyle>
          <a:p>
            <a:pPr lvl="0"/>
            <a:r>
              <a:rPr lang="en-US"/>
              <a:t>Edit Master text styles</a:t>
            </a:r>
          </a:p>
        </p:txBody>
      </p:sp>
      <p:sp>
        <p:nvSpPr>
          <p:cNvPr id="11" name="Text Placeholder 4"/>
          <p:cNvSpPr>
            <a:spLocks noGrp="1"/>
          </p:cNvSpPr>
          <p:nvPr>
            <p:ph type="body" sz="quarter" idx="12"/>
          </p:nvPr>
        </p:nvSpPr>
        <p:spPr>
          <a:xfrm>
            <a:off x="501680" y="2574374"/>
            <a:ext cx="11298893" cy="455628"/>
          </a:xfrm>
        </p:spPr>
        <p:txBody>
          <a:bodyPr anchor="t"/>
          <a:lstStyle>
            <a:lvl1pPr marL="0" indent="0" algn="ctr">
              <a:buNone/>
              <a:defRPr sz="2400">
                <a:solidFill>
                  <a:schemeClr val="accent2"/>
                </a:solidFill>
              </a:defRPr>
            </a:lvl1pPr>
          </a:lstStyle>
          <a:p>
            <a:pPr lvl="0"/>
            <a:r>
              <a:rPr lang="en-US"/>
              <a:t>Edit Master text styles</a:t>
            </a:r>
          </a:p>
        </p:txBody>
      </p:sp>
      <p:sp>
        <p:nvSpPr>
          <p:cNvPr id="12" name="Text Placeholder 8"/>
          <p:cNvSpPr>
            <a:spLocks noGrp="1"/>
          </p:cNvSpPr>
          <p:nvPr>
            <p:ph type="body" sz="quarter" idx="13"/>
          </p:nvPr>
        </p:nvSpPr>
        <p:spPr>
          <a:xfrm>
            <a:off x="501680" y="3485051"/>
            <a:ext cx="11298893" cy="819900"/>
          </a:xfrm>
          <a:prstGeom prst="rect">
            <a:avLst/>
          </a:prstGeom>
          <a:noFill/>
        </p:spPr>
        <p:txBody>
          <a:bodyPr vert="horz" anchor="b">
            <a:noAutofit/>
          </a:bodyPr>
          <a:lstStyle>
            <a:lvl1pPr marL="0" indent="0" algn="ctr">
              <a:lnSpc>
                <a:spcPts val="4200"/>
              </a:lnSpc>
              <a:spcBef>
                <a:spcPts val="600"/>
              </a:spcBef>
              <a:buNone/>
              <a:defRPr sz="4000" b="0" i="0">
                <a:solidFill>
                  <a:schemeClr val="accent3"/>
                </a:solidFill>
                <a:latin typeface="Arial" charset="0"/>
                <a:ea typeface="Arial" charset="0"/>
                <a:cs typeface="Arial" charset="0"/>
              </a:defRPr>
            </a:lvl1pPr>
          </a:lstStyle>
          <a:p>
            <a:pPr lvl="0"/>
            <a:r>
              <a:rPr lang="en-US"/>
              <a:t>Edit Master text styles</a:t>
            </a:r>
          </a:p>
        </p:txBody>
      </p:sp>
      <p:sp>
        <p:nvSpPr>
          <p:cNvPr id="13" name="Text Placeholder 4"/>
          <p:cNvSpPr>
            <a:spLocks noGrp="1"/>
          </p:cNvSpPr>
          <p:nvPr>
            <p:ph type="body" sz="quarter" idx="14"/>
          </p:nvPr>
        </p:nvSpPr>
        <p:spPr>
          <a:xfrm>
            <a:off x="501680" y="4158116"/>
            <a:ext cx="11298893" cy="455628"/>
          </a:xfrm>
        </p:spPr>
        <p:txBody>
          <a:bodyPr anchor="t"/>
          <a:lstStyle>
            <a:lvl1pPr marL="0" indent="0" algn="ctr">
              <a:buNone/>
              <a:defRPr sz="2400">
                <a:solidFill>
                  <a:schemeClr val="accent3"/>
                </a:solidFill>
              </a:defRPr>
            </a:lvl1pPr>
          </a:lstStyle>
          <a:p>
            <a:pPr lvl="0"/>
            <a:r>
              <a:rPr lang="en-US"/>
              <a:t>Edit Master text styles</a:t>
            </a:r>
          </a:p>
        </p:txBody>
      </p:sp>
      <p:sp>
        <p:nvSpPr>
          <p:cNvPr id="14" name="Text Placeholder 8"/>
          <p:cNvSpPr>
            <a:spLocks noGrp="1"/>
          </p:cNvSpPr>
          <p:nvPr>
            <p:ph type="body" sz="quarter" idx="15"/>
          </p:nvPr>
        </p:nvSpPr>
        <p:spPr>
          <a:xfrm>
            <a:off x="501680" y="5101810"/>
            <a:ext cx="11298893" cy="819900"/>
          </a:xfrm>
          <a:prstGeom prst="rect">
            <a:avLst/>
          </a:prstGeom>
          <a:noFill/>
        </p:spPr>
        <p:txBody>
          <a:bodyPr vert="horz" anchor="b">
            <a:noAutofit/>
          </a:bodyPr>
          <a:lstStyle>
            <a:lvl1pPr marL="0" indent="0" algn="ctr">
              <a:lnSpc>
                <a:spcPts val="4200"/>
              </a:lnSpc>
              <a:spcBef>
                <a:spcPts val="600"/>
              </a:spcBef>
              <a:buNone/>
              <a:defRPr sz="4000" b="0" i="0">
                <a:solidFill>
                  <a:schemeClr val="accent1"/>
                </a:solidFill>
                <a:latin typeface="Arial" charset="0"/>
                <a:ea typeface="Arial" charset="0"/>
                <a:cs typeface="Arial" charset="0"/>
              </a:defRPr>
            </a:lvl1pPr>
          </a:lstStyle>
          <a:p>
            <a:pPr lvl="0"/>
            <a:r>
              <a:rPr lang="en-US"/>
              <a:t>Edit Master text styles</a:t>
            </a:r>
          </a:p>
        </p:txBody>
      </p:sp>
      <p:sp>
        <p:nvSpPr>
          <p:cNvPr id="15" name="Text Placeholder 4"/>
          <p:cNvSpPr>
            <a:spLocks noGrp="1"/>
          </p:cNvSpPr>
          <p:nvPr>
            <p:ph type="body" sz="quarter" idx="16"/>
          </p:nvPr>
        </p:nvSpPr>
        <p:spPr>
          <a:xfrm>
            <a:off x="501680" y="5774875"/>
            <a:ext cx="11298893" cy="455628"/>
          </a:xfrm>
        </p:spPr>
        <p:txBody>
          <a:bodyPr anchor="t"/>
          <a:lstStyle>
            <a:lvl1pPr marL="0" indent="0" algn="ctr">
              <a:buNone/>
              <a:defRPr sz="2400">
                <a:solidFill>
                  <a:schemeClr val="accent1"/>
                </a:solidFill>
              </a:defRPr>
            </a:lvl1pPr>
          </a:lstStyle>
          <a:p>
            <a:pPr lvl="0"/>
            <a:r>
              <a:rPr lang="en-US"/>
              <a:t>Edit Master text styles</a:t>
            </a:r>
          </a:p>
        </p:txBody>
      </p:sp>
      <p:sp>
        <p:nvSpPr>
          <p:cNvPr id="18" name="Title 1"/>
          <p:cNvSpPr>
            <a:spLocks noGrp="1"/>
          </p:cNvSpPr>
          <p:nvPr>
            <p:ph type="title"/>
          </p:nvPr>
        </p:nvSpPr>
        <p:spPr>
          <a:xfrm>
            <a:off x="493200" y="195256"/>
            <a:ext cx="9465333" cy="1013800"/>
          </a:xfrm>
          <a:prstGeom prst="rect">
            <a:avLst/>
          </a:prstGeom>
        </p:spPr>
        <p:txBody>
          <a:bodyPr anchor="ctr" anchorCtr="0"/>
          <a:lstStyle>
            <a:lvl1pPr>
              <a:defRPr sz="3200" b="1" i="0" baseline="0">
                <a:solidFill>
                  <a:schemeClr val="accent1"/>
                </a:solidFill>
              </a:defRPr>
            </a:lvl1pPr>
          </a:lstStyle>
          <a:p>
            <a:r>
              <a:rPr lang="en-US"/>
              <a:t>Click to edit Master title style</a:t>
            </a:r>
            <a:endParaRPr lang="en-US" dirty="0"/>
          </a:p>
        </p:txBody>
      </p:sp>
      <p:sp>
        <p:nvSpPr>
          <p:cNvPr id="20"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2" name="Footer Placeholder 1"/>
          <p:cNvSpPr>
            <a:spLocks noGrp="1"/>
          </p:cNvSpPr>
          <p:nvPr>
            <p:ph type="ftr" sz="quarter" idx="17"/>
          </p:nvPr>
        </p:nvSpPr>
        <p:spPr/>
        <p:txBody>
          <a:bodyPr/>
          <a:lstStyle/>
          <a:p>
            <a:endParaRPr lang="en-CA" dirty="0"/>
          </a:p>
        </p:txBody>
      </p:sp>
    </p:spTree>
    <p:extLst>
      <p:ext uri="{BB962C8B-B14F-4D97-AF65-F5344CB8AC3E}">
        <p14:creationId xmlns:p14="http://schemas.microsoft.com/office/powerpoint/2010/main" val="40439575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Stats with Graphics">
    <p:spTree>
      <p:nvGrpSpPr>
        <p:cNvPr id="1" name=""/>
        <p:cNvGrpSpPr/>
        <p:nvPr/>
      </p:nvGrpSpPr>
      <p:grpSpPr>
        <a:xfrm>
          <a:off x="0" y="0"/>
          <a:ext cx="0" cy="0"/>
          <a:chOff x="0" y="0"/>
          <a:chExt cx="0" cy="0"/>
        </a:xfrm>
      </p:grpSpPr>
      <p:sp>
        <p:nvSpPr>
          <p:cNvPr id="14" name="Text Placeholder 8"/>
          <p:cNvSpPr>
            <a:spLocks noGrp="1"/>
          </p:cNvSpPr>
          <p:nvPr>
            <p:ph type="body" sz="quarter" idx="15" hasCustomPrompt="1"/>
          </p:nvPr>
        </p:nvSpPr>
        <p:spPr>
          <a:xfrm>
            <a:off x="581192" y="3349038"/>
            <a:ext cx="3430800" cy="1264024"/>
          </a:xfrm>
          <a:prstGeom prst="rect">
            <a:avLst/>
          </a:prstGeom>
          <a:noFill/>
        </p:spPr>
        <p:txBody>
          <a:bodyPr vert="horz" anchor="ctr">
            <a:noAutofit/>
          </a:bodyPr>
          <a:lstStyle>
            <a:lvl1pPr marL="0" indent="0" algn="ctr">
              <a:lnSpc>
                <a:spcPts val="5000"/>
              </a:lnSpc>
              <a:spcBef>
                <a:spcPts val="0"/>
              </a:spcBef>
              <a:spcAft>
                <a:spcPts val="0"/>
              </a:spcAft>
              <a:buNone/>
              <a:defRPr sz="4800" b="1" i="0" baseline="0">
                <a:solidFill>
                  <a:schemeClr val="accent1"/>
                </a:solidFill>
                <a:latin typeface="Arial" charset="0"/>
                <a:ea typeface="Arial" charset="0"/>
                <a:cs typeface="Arial" charset="0"/>
              </a:defRPr>
            </a:lvl1pPr>
          </a:lstStyle>
          <a:p>
            <a:pPr lvl="0"/>
            <a:r>
              <a:rPr lang="en-US" dirty="0"/>
              <a:t>Click to Edit Text</a:t>
            </a:r>
          </a:p>
        </p:txBody>
      </p:sp>
      <p:sp>
        <p:nvSpPr>
          <p:cNvPr id="15" name="Text Placeholder 4"/>
          <p:cNvSpPr>
            <a:spLocks noGrp="1"/>
          </p:cNvSpPr>
          <p:nvPr>
            <p:ph type="body" sz="quarter" idx="16"/>
          </p:nvPr>
        </p:nvSpPr>
        <p:spPr>
          <a:xfrm>
            <a:off x="581192" y="4693394"/>
            <a:ext cx="3430800" cy="252000"/>
          </a:xfrm>
        </p:spPr>
        <p:txBody>
          <a:bodyPr anchor="ctr"/>
          <a:lstStyle>
            <a:lvl1pPr marL="0" indent="0" algn="ctr">
              <a:buNone/>
              <a:defRPr sz="1400">
                <a:solidFill>
                  <a:schemeClr val="accent3"/>
                </a:solidFill>
              </a:defRPr>
            </a:lvl1pPr>
          </a:lstStyle>
          <a:p>
            <a:pPr lvl="0"/>
            <a:r>
              <a:rPr lang="en-US"/>
              <a:t>Edit Master text styles</a:t>
            </a:r>
          </a:p>
        </p:txBody>
      </p:sp>
      <p:sp>
        <p:nvSpPr>
          <p:cNvPr id="16" name="Text Placeholder 4"/>
          <p:cNvSpPr>
            <a:spLocks noGrp="1"/>
          </p:cNvSpPr>
          <p:nvPr>
            <p:ph type="body" sz="quarter" idx="17"/>
          </p:nvPr>
        </p:nvSpPr>
        <p:spPr>
          <a:xfrm>
            <a:off x="581192" y="2944707"/>
            <a:ext cx="3430800" cy="324000"/>
          </a:xfrm>
        </p:spPr>
        <p:txBody>
          <a:bodyPr anchor="ctr"/>
          <a:lstStyle>
            <a:lvl1pPr marL="0" indent="0" algn="ctr">
              <a:buNone/>
              <a:defRPr sz="1800">
                <a:solidFill>
                  <a:schemeClr val="accent2"/>
                </a:solidFill>
              </a:defRPr>
            </a:lvl1pPr>
          </a:lstStyle>
          <a:p>
            <a:pPr lvl="0"/>
            <a:r>
              <a:rPr lang="en-US"/>
              <a:t>Edit Master text styles</a:t>
            </a:r>
          </a:p>
        </p:txBody>
      </p:sp>
      <p:sp>
        <p:nvSpPr>
          <p:cNvPr id="4" name="Picture Placeholder 3"/>
          <p:cNvSpPr>
            <a:spLocks noGrp="1"/>
          </p:cNvSpPr>
          <p:nvPr>
            <p:ph type="pic" sz="quarter" idx="18" hasCustomPrompt="1"/>
          </p:nvPr>
        </p:nvSpPr>
        <p:spPr>
          <a:xfrm>
            <a:off x="1873250" y="1996013"/>
            <a:ext cx="868363" cy="868363"/>
          </a:xfrm>
        </p:spPr>
        <p:txBody>
          <a:bodyPr anchor="ctr"/>
          <a:lstStyle>
            <a:lvl1pPr marL="0" indent="0" algn="ctr">
              <a:buNone/>
              <a:defRPr sz="1600"/>
            </a:lvl1pPr>
          </a:lstStyle>
          <a:p>
            <a:r>
              <a:rPr lang="en-CA" dirty="0"/>
              <a:t>Icon</a:t>
            </a:r>
          </a:p>
        </p:txBody>
      </p:sp>
      <p:sp>
        <p:nvSpPr>
          <p:cNvPr id="17" name="Text Placeholder 4"/>
          <p:cNvSpPr>
            <a:spLocks noGrp="1"/>
          </p:cNvSpPr>
          <p:nvPr>
            <p:ph type="body" sz="quarter" idx="19" hasCustomPrompt="1"/>
          </p:nvPr>
        </p:nvSpPr>
        <p:spPr>
          <a:xfrm>
            <a:off x="581025" y="5979711"/>
            <a:ext cx="11029782" cy="305882"/>
          </a:xfrm>
        </p:spPr>
        <p:txBody>
          <a:bodyPr/>
          <a:lstStyle>
            <a:lvl1pPr marL="0" indent="0" algn="r">
              <a:buNone/>
              <a:defRPr sz="12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a:t>Source Line Here</a:t>
            </a:r>
            <a:endParaRPr lang="en-US" dirty="0"/>
          </a:p>
        </p:txBody>
      </p:sp>
      <p:pic>
        <p:nvPicPr>
          <p:cNvPr id="31" name="Picture 30"/>
          <p:cNvPicPr>
            <a:picLocks noChangeAspect="1"/>
          </p:cNvPicPr>
          <p:nvPr/>
        </p:nvPicPr>
        <p:blipFill>
          <a:blip r:embed="rId2"/>
          <a:stretch>
            <a:fillRect/>
          </a:stretch>
        </p:blipFill>
        <p:spPr>
          <a:xfrm>
            <a:off x="0" y="0"/>
            <a:ext cx="12192000" cy="1371600"/>
          </a:xfrm>
          <a:prstGeom prst="rect">
            <a:avLst/>
          </a:prstGeom>
        </p:spPr>
      </p:pic>
      <p:sp>
        <p:nvSpPr>
          <p:cNvPr id="32" name="Title 1"/>
          <p:cNvSpPr>
            <a:spLocks noGrp="1"/>
          </p:cNvSpPr>
          <p:nvPr>
            <p:ph type="title"/>
          </p:nvPr>
        </p:nvSpPr>
        <p:spPr>
          <a:xfrm>
            <a:off x="491741" y="195256"/>
            <a:ext cx="9465333" cy="1013800"/>
          </a:xfrm>
          <a:prstGeom prst="rect">
            <a:avLst/>
          </a:prstGeom>
        </p:spPr>
        <p:txBody>
          <a:bodyPr anchor="ctr" anchorCtr="0"/>
          <a:lstStyle>
            <a:lvl1pPr>
              <a:defRPr sz="3200" b="1" i="0" baseline="0">
                <a:solidFill>
                  <a:schemeClr val="accent1"/>
                </a:solidFill>
              </a:defRPr>
            </a:lvl1pPr>
          </a:lstStyle>
          <a:p>
            <a:r>
              <a:rPr lang="en-US"/>
              <a:t>Click to edit Master title style</a:t>
            </a:r>
            <a:endParaRPr lang="en-US" dirty="0"/>
          </a:p>
        </p:txBody>
      </p:sp>
      <p:sp>
        <p:nvSpPr>
          <p:cNvPr id="27" name="Text Placeholder 8"/>
          <p:cNvSpPr>
            <a:spLocks noGrp="1"/>
          </p:cNvSpPr>
          <p:nvPr>
            <p:ph type="body" sz="quarter" idx="20" hasCustomPrompt="1"/>
          </p:nvPr>
        </p:nvSpPr>
        <p:spPr>
          <a:xfrm>
            <a:off x="4380600" y="3349038"/>
            <a:ext cx="3430800" cy="1264024"/>
          </a:xfrm>
          <a:prstGeom prst="rect">
            <a:avLst/>
          </a:prstGeom>
          <a:noFill/>
        </p:spPr>
        <p:txBody>
          <a:bodyPr vert="horz" anchor="ctr">
            <a:noAutofit/>
          </a:bodyPr>
          <a:lstStyle>
            <a:lvl1pPr marL="0" indent="0" algn="ctr">
              <a:lnSpc>
                <a:spcPts val="5400"/>
              </a:lnSpc>
              <a:spcBef>
                <a:spcPts val="0"/>
              </a:spcBef>
              <a:spcAft>
                <a:spcPts val="0"/>
              </a:spcAft>
              <a:buNone/>
              <a:defRPr lang="en-US" sz="4800" b="1" i="0" kern="1200" baseline="0" dirty="0" smtClean="0">
                <a:solidFill>
                  <a:schemeClr val="accent1"/>
                </a:solidFill>
                <a:latin typeface="Arial" charset="0"/>
                <a:ea typeface="Arial" charset="0"/>
                <a:cs typeface="Arial" charset="0"/>
              </a:defRPr>
            </a:lvl1pPr>
          </a:lstStyle>
          <a:p>
            <a:pPr marL="0" lvl="0" indent="0" algn="ctr" defTabSz="457200" rtl="0" eaLnBrk="1" latinLnBrk="0" hangingPunct="1">
              <a:lnSpc>
                <a:spcPts val="5000"/>
              </a:lnSpc>
              <a:spcBef>
                <a:spcPts val="0"/>
              </a:spcBef>
              <a:spcAft>
                <a:spcPts val="0"/>
              </a:spcAft>
              <a:buClr>
                <a:schemeClr val="accent1"/>
              </a:buClr>
              <a:buSzPct val="92000"/>
              <a:buFont typeface="Courier New" charset="0"/>
              <a:buNone/>
            </a:pPr>
            <a:r>
              <a:rPr lang="en-US" dirty="0"/>
              <a:t>Click to Edit Text</a:t>
            </a:r>
          </a:p>
        </p:txBody>
      </p:sp>
      <p:sp>
        <p:nvSpPr>
          <p:cNvPr id="28" name="Text Placeholder 4"/>
          <p:cNvSpPr>
            <a:spLocks noGrp="1"/>
          </p:cNvSpPr>
          <p:nvPr>
            <p:ph type="body" sz="quarter" idx="21"/>
          </p:nvPr>
        </p:nvSpPr>
        <p:spPr>
          <a:xfrm>
            <a:off x="4380600" y="4693394"/>
            <a:ext cx="3430800" cy="252000"/>
          </a:xfrm>
        </p:spPr>
        <p:txBody>
          <a:bodyPr anchor="ctr"/>
          <a:lstStyle>
            <a:lvl1pPr marL="0" indent="0" algn="ctr">
              <a:buNone/>
              <a:defRPr sz="1400">
                <a:solidFill>
                  <a:schemeClr val="accent3"/>
                </a:solidFill>
              </a:defRPr>
            </a:lvl1pPr>
          </a:lstStyle>
          <a:p>
            <a:pPr lvl="0"/>
            <a:r>
              <a:rPr lang="en-US"/>
              <a:t>Edit Master text styles</a:t>
            </a:r>
          </a:p>
        </p:txBody>
      </p:sp>
      <p:sp>
        <p:nvSpPr>
          <p:cNvPr id="29" name="Text Placeholder 4"/>
          <p:cNvSpPr>
            <a:spLocks noGrp="1"/>
          </p:cNvSpPr>
          <p:nvPr>
            <p:ph type="body" sz="quarter" idx="22"/>
          </p:nvPr>
        </p:nvSpPr>
        <p:spPr>
          <a:xfrm>
            <a:off x="4380600" y="2944707"/>
            <a:ext cx="3430800" cy="324000"/>
          </a:xfrm>
        </p:spPr>
        <p:txBody>
          <a:bodyPr anchor="ctr"/>
          <a:lstStyle>
            <a:lvl1pPr marL="0" indent="0" algn="ctr">
              <a:buNone/>
              <a:defRPr sz="1800">
                <a:solidFill>
                  <a:schemeClr val="accent2"/>
                </a:solidFill>
              </a:defRPr>
            </a:lvl1pPr>
          </a:lstStyle>
          <a:p>
            <a:pPr lvl="0"/>
            <a:r>
              <a:rPr lang="en-US"/>
              <a:t>Edit Master text styles</a:t>
            </a:r>
          </a:p>
        </p:txBody>
      </p:sp>
      <p:sp>
        <p:nvSpPr>
          <p:cNvPr id="30" name="Picture Placeholder 3"/>
          <p:cNvSpPr>
            <a:spLocks noGrp="1"/>
          </p:cNvSpPr>
          <p:nvPr>
            <p:ph type="pic" sz="quarter" idx="23" hasCustomPrompt="1"/>
          </p:nvPr>
        </p:nvSpPr>
        <p:spPr>
          <a:xfrm>
            <a:off x="5672658" y="1996013"/>
            <a:ext cx="868363" cy="868363"/>
          </a:xfrm>
        </p:spPr>
        <p:txBody>
          <a:bodyPr anchor="ctr"/>
          <a:lstStyle>
            <a:lvl1pPr marL="0" indent="0" algn="ctr">
              <a:buNone/>
              <a:defRPr sz="1600"/>
            </a:lvl1pPr>
          </a:lstStyle>
          <a:p>
            <a:r>
              <a:rPr lang="en-CA" dirty="0"/>
              <a:t>Icon</a:t>
            </a:r>
          </a:p>
        </p:txBody>
      </p:sp>
      <p:sp>
        <p:nvSpPr>
          <p:cNvPr id="33" name="Text Placeholder 8"/>
          <p:cNvSpPr>
            <a:spLocks noGrp="1"/>
          </p:cNvSpPr>
          <p:nvPr>
            <p:ph type="body" sz="quarter" idx="24" hasCustomPrompt="1"/>
          </p:nvPr>
        </p:nvSpPr>
        <p:spPr>
          <a:xfrm>
            <a:off x="8180007" y="3349038"/>
            <a:ext cx="3430800" cy="1264024"/>
          </a:xfrm>
          <a:prstGeom prst="rect">
            <a:avLst/>
          </a:prstGeom>
          <a:noFill/>
        </p:spPr>
        <p:txBody>
          <a:bodyPr vert="horz" anchor="ctr">
            <a:noAutofit/>
          </a:bodyPr>
          <a:lstStyle>
            <a:lvl1pPr marL="0" indent="0" algn="ctr">
              <a:lnSpc>
                <a:spcPts val="5400"/>
              </a:lnSpc>
              <a:spcBef>
                <a:spcPts val="0"/>
              </a:spcBef>
              <a:spcAft>
                <a:spcPts val="0"/>
              </a:spcAft>
              <a:buNone/>
              <a:defRPr lang="en-US" sz="4800" b="1" i="0" kern="1200" baseline="0" dirty="0" smtClean="0">
                <a:solidFill>
                  <a:schemeClr val="accent1"/>
                </a:solidFill>
                <a:latin typeface="Arial" charset="0"/>
                <a:ea typeface="Arial" charset="0"/>
                <a:cs typeface="Arial" charset="0"/>
              </a:defRPr>
            </a:lvl1pPr>
          </a:lstStyle>
          <a:p>
            <a:pPr marL="0" lvl="0" indent="0" algn="ctr" defTabSz="457200" rtl="0" eaLnBrk="1" latinLnBrk="0" hangingPunct="1">
              <a:lnSpc>
                <a:spcPts val="5000"/>
              </a:lnSpc>
              <a:spcBef>
                <a:spcPts val="0"/>
              </a:spcBef>
              <a:spcAft>
                <a:spcPts val="0"/>
              </a:spcAft>
              <a:buClr>
                <a:schemeClr val="accent1"/>
              </a:buClr>
              <a:buSzPct val="92000"/>
              <a:buFont typeface="Courier New" charset="0"/>
              <a:buNone/>
            </a:pPr>
            <a:r>
              <a:rPr lang="en-US" dirty="0"/>
              <a:t>Click to Edit Text</a:t>
            </a:r>
          </a:p>
        </p:txBody>
      </p:sp>
      <p:sp>
        <p:nvSpPr>
          <p:cNvPr id="34" name="Text Placeholder 4"/>
          <p:cNvSpPr>
            <a:spLocks noGrp="1"/>
          </p:cNvSpPr>
          <p:nvPr>
            <p:ph type="body" sz="quarter" idx="25"/>
          </p:nvPr>
        </p:nvSpPr>
        <p:spPr>
          <a:xfrm>
            <a:off x="8180007" y="4693394"/>
            <a:ext cx="3430800" cy="252000"/>
          </a:xfrm>
        </p:spPr>
        <p:txBody>
          <a:bodyPr anchor="ctr"/>
          <a:lstStyle>
            <a:lvl1pPr marL="0" indent="0" algn="ctr">
              <a:buNone/>
              <a:defRPr sz="1400">
                <a:solidFill>
                  <a:schemeClr val="accent3"/>
                </a:solidFill>
              </a:defRPr>
            </a:lvl1pPr>
          </a:lstStyle>
          <a:p>
            <a:pPr lvl="0"/>
            <a:r>
              <a:rPr lang="en-US"/>
              <a:t>Edit Master text styles</a:t>
            </a:r>
          </a:p>
        </p:txBody>
      </p:sp>
      <p:sp>
        <p:nvSpPr>
          <p:cNvPr id="35" name="Text Placeholder 4"/>
          <p:cNvSpPr>
            <a:spLocks noGrp="1"/>
          </p:cNvSpPr>
          <p:nvPr>
            <p:ph type="body" sz="quarter" idx="26"/>
          </p:nvPr>
        </p:nvSpPr>
        <p:spPr>
          <a:xfrm>
            <a:off x="8180007" y="2944707"/>
            <a:ext cx="3430800" cy="324000"/>
          </a:xfrm>
        </p:spPr>
        <p:txBody>
          <a:bodyPr anchor="ctr"/>
          <a:lstStyle>
            <a:lvl1pPr marL="0" indent="0" algn="ctr">
              <a:buNone/>
              <a:defRPr sz="1800">
                <a:solidFill>
                  <a:schemeClr val="accent2"/>
                </a:solidFill>
              </a:defRPr>
            </a:lvl1pPr>
          </a:lstStyle>
          <a:p>
            <a:pPr lvl="0"/>
            <a:r>
              <a:rPr lang="en-US"/>
              <a:t>Edit Master text styles</a:t>
            </a:r>
          </a:p>
        </p:txBody>
      </p:sp>
      <p:sp>
        <p:nvSpPr>
          <p:cNvPr id="36" name="Picture Placeholder 3"/>
          <p:cNvSpPr>
            <a:spLocks noGrp="1"/>
          </p:cNvSpPr>
          <p:nvPr>
            <p:ph type="pic" sz="quarter" idx="27" hasCustomPrompt="1"/>
          </p:nvPr>
        </p:nvSpPr>
        <p:spPr>
          <a:xfrm>
            <a:off x="9472065" y="1996013"/>
            <a:ext cx="868363" cy="868363"/>
          </a:xfrm>
        </p:spPr>
        <p:txBody>
          <a:bodyPr anchor="ctr"/>
          <a:lstStyle>
            <a:lvl1pPr marL="0" indent="0" algn="ctr">
              <a:buNone/>
              <a:defRPr sz="1600"/>
            </a:lvl1pPr>
          </a:lstStyle>
          <a:p>
            <a:r>
              <a:rPr lang="en-CA" dirty="0"/>
              <a:t>Icon</a:t>
            </a:r>
          </a:p>
        </p:txBody>
      </p:sp>
      <p:sp>
        <p:nvSpPr>
          <p:cNvPr id="18"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2" name="Footer Placeholder 1"/>
          <p:cNvSpPr>
            <a:spLocks noGrp="1"/>
          </p:cNvSpPr>
          <p:nvPr>
            <p:ph type="ftr" sz="quarter" idx="28"/>
          </p:nvPr>
        </p:nvSpPr>
        <p:spPr/>
        <p:txBody>
          <a:bodyPr/>
          <a:lstStyle/>
          <a:p>
            <a:endParaRPr lang="en-CA" dirty="0"/>
          </a:p>
        </p:txBody>
      </p:sp>
    </p:spTree>
    <p:extLst>
      <p:ext uri="{BB962C8B-B14F-4D97-AF65-F5344CB8AC3E}">
        <p14:creationId xmlns:p14="http://schemas.microsoft.com/office/powerpoint/2010/main" val="21314263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Large Stat/Divider">
    <p:bg>
      <p:bgPr>
        <a:solidFill>
          <a:schemeClr val="accent2"/>
        </a:solidFill>
        <a:effectLst/>
      </p:bgPr>
    </p:bg>
    <p:spTree>
      <p:nvGrpSpPr>
        <p:cNvPr id="1" name=""/>
        <p:cNvGrpSpPr/>
        <p:nvPr/>
      </p:nvGrpSpPr>
      <p:grpSpPr>
        <a:xfrm>
          <a:off x="0" y="0"/>
          <a:ext cx="0" cy="0"/>
          <a:chOff x="0" y="0"/>
          <a:chExt cx="0" cy="0"/>
        </a:xfrm>
      </p:grpSpPr>
      <p:sp>
        <p:nvSpPr>
          <p:cNvPr id="9" name="Text Placeholder 8"/>
          <p:cNvSpPr>
            <a:spLocks noGrp="1"/>
          </p:cNvSpPr>
          <p:nvPr>
            <p:ph type="body" sz="quarter" idx="11"/>
          </p:nvPr>
        </p:nvSpPr>
        <p:spPr>
          <a:xfrm>
            <a:off x="1423988" y="2184935"/>
            <a:ext cx="9344025" cy="1989499"/>
          </a:xfrm>
          <a:prstGeom prst="rect">
            <a:avLst/>
          </a:prstGeom>
          <a:noFill/>
        </p:spPr>
        <p:txBody>
          <a:bodyPr vert="horz" anchor="b">
            <a:noAutofit/>
          </a:bodyPr>
          <a:lstStyle>
            <a:lvl1pPr marL="0" indent="0" algn="ctr">
              <a:lnSpc>
                <a:spcPct val="100000"/>
              </a:lnSpc>
              <a:spcBef>
                <a:spcPts val="600"/>
              </a:spcBef>
              <a:buNone/>
              <a:defRPr sz="6600" b="0" i="0">
                <a:solidFill>
                  <a:schemeClr val="bg1"/>
                </a:solidFill>
                <a:latin typeface="Arial" charset="0"/>
                <a:ea typeface="Arial" charset="0"/>
                <a:cs typeface="Arial" charset="0"/>
              </a:defRPr>
            </a:lvl1pPr>
          </a:lstStyle>
          <a:p>
            <a:pPr lvl="0"/>
            <a:r>
              <a:rPr lang="en-US"/>
              <a:t>Edit Master text styles</a:t>
            </a:r>
          </a:p>
        </p:txBody>
      </p:sp>
      <p:sp>
        <p:nvSpPr>
          <p:cNvPr id="5" name="Text Placeholder 4"/>
          <p:cNvSpPr>
            <a:spLocks noGrp="1"/>
          </p:cNvSpPr>
          <p:nvPr>
            <p:ph type="body" sz="quarter" idx="12"/>
          </p:nvPr>
        </p:nvSpPr>
        <p:spPr>
          <a:xfrm>
            <a:off x="1423988" y="4175125"/>
            <a:ext cx="9344025" cy="528638"/>
          </a:xfrm>
        </p:spPr>
        <p:txBody>
          <a:bodyPr anchor="t"/>
          <a:lstStyle>
            <a:lvl1pPr marL="0" indent="0" algn="ctr">
              <a:lnSpc>
                <a:spcPts val="3800"/>
              </a:lnSpc>
              <a:buNone/>
              <a:defRPr sz="3600">
                <a:solidFill>
                  <a:schemeClr val="bg1"/>
                </a:solidFill>
              </a:defRPr>
            </a:lvl1pPr>
          </a:lstStyle>
          <a:p>
            <a:pPr lvl="0"/>
            <a:r>
              <a:rPr lang="en-US"/>
              <a:t>Edit Master text styles</a:t>
            </a:r>
          </a:p>
        </p:txBody>
      </p:sp>
      <p:pic>
        <p:nvPicPr>
          <p:cNvPr id="7" name="Picture 6"/>
          <p:cNvPicPr>
            <a:picLocks noChangeAspect="1"/>
          </p:cNvPicPr>
          <p:nvPr/>
        </p:nvPicPr>
        <p:blipFill>
          <a:blip r:embed="rId2"/>
          <a:stretch>
            <a:fillRect/>
          </a:stretch>
        </p:blipFill>
        <p:spPr>
          <a:xfrm>
            <a:off x="10439400" y="0"/>
            <a:ext cx="1752600" cy="1790700"/>
          </a:xfrm>
          <a:prstGeom prst="rect">
            <a:avLst/>
          </a:prstGeom>
        </p:spPr>
      </p:pic>
      <p:pic>
        <p:nvPicPr>
          <p:cNvPr id="6" name="Picture 5"/>
          <p:cNvPicPr>
            <a:picLocks noChangeAspect="1"/>
          </p:cNvPicPr>
          <p:nvPr/>
        </p:nvPicPr>
        <p:blipFill>
          <a:blip r:embed="rId2"/>
          <a:stretch>
            <a:fillRect/>
          </a:stretch>
        </p:blipFill>
        <p:spPr>
          <a:xfrm>
            <a:off x="10439400" y="0"/>
            <a:ext cx="1752600" cy="1790700"/>
          </a:xfrm>
          <a:prstGeom prst="rect">
            <a:avLst/>
          </a:prstGeom>
        </p:spPr>
      </p:pic>
    </p:spTree>
    <p:extLst>
      <p:ext uri="{BB962C8B-B14F-4D97-AF65-F5344CB8AC3E}">
        <p14:creationId xmlns:p14="http://schemas.microsoft.com/office/powerpoint/2010/main" val="39775831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mage with Pull Quote">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0" y="0"/>
            <a:ext cx="12192000" cy="6858000"/>
          </a:xfrm>
          <a:solidFill>
            <a:schemeClr val="tx2"/>
          </a:solidFill>
        </p:spPr>
        <p:txBody>
          <a:bodyPr anchor="t"/>
          <a:lstStyle>
            <a:lvl1pPr marL="0" indent="0" algn="ctr">
              <a:buNone/>
              <a:defRPr>
                <a:solidFill>
                  <a:schemeClr val="bg1"/>
                </a:solidFill>
              </a:defRPr>
            </a:lvl1pPr>
          </a:lstStyle>
          <a:p>
            <a:r>
              <a:rPr lang="en-US" dirty="0"/>
              <a:t>Drag picture to placeholder or click icon to add, then add your text</a:t>
            </a:r>
            <a:endParaRPr lang="en-CA" dirty="0"/>
          </a:p>
        </p:txBody>
      </p:sp>
      <p:sp>
        <p:nvSpPr>
          <p:cNvPr id="17" name="Text Placeholder 16"/>
          <p:cNvSpPr>
            <a:spLocks noGrp="1"/>
          </p:cNvSpPr>
          <p:nvPr>
            <p:ph type="body" sz="quarter" idx="12"/>
          </p:nvPr>
        </p:nvSpPr>
        <p:spPr>
          <a:xfrm>
            <a:off x="1423988" y="1700213"/>
            <a:ext cx="9344025" cy="3457575"/>
          </a:xfrm>
          <a:custGeom>
            <a:avLst/>
            <a:gdLst>
              <a:gd name="connsiteX0" fmla="*/ 0 w 9344025"/>
              <a:gd name="connsiteY0" fmla="*/ 0 h 3457575"/>
              <a:gd name="connsiteX1" fmla="*/ 5903912 w 9344025"/>
              <a:gd name="connsiteY1" fmla="*/ 0 h 3457575"/>
              <a:gd name="connsiteX2" fmla="*/ 9344025 w 9344025"/>
              <a:gd name="connsiteY2" fmla="*/ 0 h 3457575"/>
              <a:gd name="connsiteX3" fmla="*/ 9344025 w 9344025"/>
              <a:gd name="connsiteY3" fmla="*/ 2881301 h 3457575"/>
              <a:gd name="connsiteX4" fmla="*/ 8767751 w 9344025"/>
              <a:gd name="connsiteY4" fmla="*/ 3457575 h 3457575"/>
              <a:gd name="connsiteX5" fmla="*/ 0 w 9344025"/>
              <a:gd name="connsiteY5" fmla="*/ 3457575 h 3457575"/>
              <a:gd name="connsiteX6" fmla="*/ 0 w 9344025"/>
              <a:gd name="connsiteY6" fmla="*/ 2949575 h 3457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44025" h="3457575">
                <a:moveTo>
                  <a:pt x="0" y="0"/>
                </a:moveTo>
                <a:lnTo>
                  <a:pt x="5903912" y="0"/>
                </a:lnTo>
                <a:lnTo>
                  <a:pt x="9344025" y="0"/>
                </a:lnTo>
                <a:lnTo>
                  <a:pt x="9344025" y="2881301"/>
                </a:lnTo>
                <a:cubicBezTo>
                  <a:pt x="9344025" y="3199568"/>
                  <a:pt x="9086018" y="3457575"/>
                  <a:pt x="8767751" y="3457575"/>
                </a:cubicBezTo>
                <a:lnTo>
                  <a:pt x="0" y="3457575"/>
                </a:lnTo>
                <a:lnTo>
                  <a:pt x="0" y="2949575"/>
                </a:lnTo>
                <a:close/>
              </a:path>
            </a:pathLst>
          </a:custGeom>
          <a:solidFill>
            <a:schemeClr val="bg1">
              <a:alpha val="76000"/>
            </a:schemeClr>
          </a:solidFill>
        </p:spPr>
        <p:txBody>
          <a:bodyPr wrap="square" lIns="180000" rIns="180000" anchor="ctr">
            <a:noAutofit/>
          </a:bodyPr>
          <a:lstStyle>
            <a:lvl1pPr marL="0" indent="0" algn="ctr">
              <a:lnSpc>
                <a:spcPts val="3600"/>
              </a:lnSpc>
              <a:spcBef>
                <a:spcPts val="0"/>
              </a:spcBef>
              <a:buNone/>
              <a:defRPr sz="3200">
                <a:solidFill>
                  <a:schemeClr val="tx1"/>
                </a:solidFill>
              </a:defRPr>
            </a:lvl1pPr>
          </a:lstStyle>
          <a:p>
            <a:pPr lvl="0"/>
            <a:r>
              <a:rPr lang="en-US"/>
              <a:t>Edit Master text styles</a:t>
            </a:r>
          </a:p>
        </p:txBody>
      </p:sp>
    </p:spTree>
    <p:extLst>
      <p:ext uri="{BB962C8B-B14F-4D97-AF65-F5344CB8AC3E}">
        <p14:creationId xmlns:p14="http://schemas.microsoft.com/office/powerpoint/2010/main" val="9605261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Large Quote - Dark">
    <p:bg>
      <p:bgPr>
        <a:solidFill>
          <a:srgbClr val="002C5F"/>
        </a:solidFill>
        <a:effectLst/>
      </p:bgPr>
    </p:bg>
    <p:spTree>
      <p:nvGrpSpPr>
        <p:cNvPr id="1" name=""/>
        <p:cNvGrpSpPr/>
        <p:nvPr/>
      </p:nvGrpSpPr>
      <p:grpSpPr>
        <a:xfrm>
          <a:off x="0" y="0"/>
          <a:ext cx="0" cy="0"/>
          <a:chOff x="0" y="0"/>
          <a:chExt cx="0" cy="0"/>
        </a:xfrm>
      </p:grpSpPr>
      <p:sp>
        <p:nvSpPr>
          <p:cNvPr id="9" name="Text Placeholder 8"/>
          <p:cNvSpPr>
            <a:spLocks noGrp="1"/>
          </p:cNvSpPr>
          <p:nvPr>
            <p:ph type="body" sz="quarter" idx="11"/>
          </p:nvPr>
        </p:nvSpPr>
        <p:spPr>
          <a:xfrm>
            <a:off x="1423988" y="1961003"/>
            <a:ext cx="9344025" cy="2935996"/>
          </a:xfrm>
          <a:prstGeom prst="rect">
            <a:avLst/>
          </a:prstGeom>
          <a:noFill/>
        </p:spPr>
        <p:txBody>
          <a:bodyPr vert="horz" wrap="square" anchor="ctr">
            <a:noAutofit/>
          </a:bodyPr>
          <a:lstStyle>
            <a:lvl1pPr marL="0" indent="0" algn="l">
              <a:lnSpc>
                <a:spcPts val="4200"/>
              </a:lnSpc>
              <a:spcBef>
                <a:spcPts val="0"/>
              </a:spcBef>
              <a:spcAft>
                <a:spcPts val="0"/>
              </a:spcAft>
              <a:buNone/>
              <a:defRPr sz="3600" b="0" i="0">
                <a:solidFill>
                  <a:schemeClr val="bg1"/>
                </a:solidFill>
                <a:latin typeface="Arial" charset="0"/>
                <a:ea typeface="Arial" charset="0"/>
                <a:cs typeface="Arial" charset="0"/>
              </a:defRPr>
            </a:lvl1pPr>
          </a:lstStyle>
          <a:p>
            <a:pPr lvl="0"/>
            <a:r>
              <a:rPr lang="en-US"/>
              <a:t>Edit Master text styles</a:t>
            </a:r>
          </a:p>
        </p:txBody>
      </p:sp>
      <p:pic>
        <p:nvPicPr>
          <p:cNvPr id="5" name="Picture 4"/>
          <p:cNvPicPr>
            <a:picLocks noChangeAspect="1"/>
          </p:cNvPicPr>
          <p:nvPr/>
        </p:nvPicPr>
        <p:blipFill>
          <a:blip r:embed="rId2"/>
          <a:stretch>
            <a:fillRect/>
          </a:stretch>
        </p:blipFill>
        <p:spPr>
          <a:xfrm>
            <a:off x="1423988" y="1251743"/>
            <a:ext cx="527050" cy="494108"/>
          </a:xfrm>
          <a:prstGeom prst="rect">
            <a:avLst/>
          </a:prstGeom>
        </p:spPr>
      </p:pic>
      <p:pic>
        <p:nvPicPr>
          <p:cNvPr id="2" name="Picture 1"/>
          <p:cNvPicPr>
            <a:picLocks noChangeAspect="1"/>
          </p:cNvPicPr>
          <p:nvPr/>
        </p:nvPicPr>
        <p:blipFill>
          <a:blip r:embed="rId3"/>
          <a:stretch>
            <a:fillRect/>
          </a:stretch>
        </p:blipFill>
        <p:spPr>
          <a:xfrm>
            <a:off x="10439400" y="0"/>
            <a:ext cx="1752600" cy="1790700"/>
          </a:xfrm>
          <a:prstGeom prst="rect">
            <a:avLst/>
          </a:prstGeom>
        </p:spPr>
      </p:pic>
      <p:pic>
        <p:nvPicPr>
          <p:cNvPr id="10" name="Picture 9"/>
          <p:cNvPicPr>
            <a:picLocks noChangeAspect="1"/>
          </p:cNvPicPr>
          <p:nvPr/>
        </p:nvPicPr>
        <p:blipFill>
          <a:blip r:embed="rId3"/>
          <a:stretch>
            <a:fillRect/>
          </a:stretch>
        </p:blipFill>
        <p:spPr>
          <a:xfrm>
            <a:off x="10439400" y="0"/>
            <a:ext cx="1752600" cy="1790700"/>
          </a:xfrm>
          <a:prstGeom prst="rect">
            <a:avLst/>
          </a:prstGeom>
        </p:spPr>
      </p:pic>
      <p:pic>
        <p:nvPicPr>
          <p:cNvPr id="11" name="Picture 10"/>
          <p:cNvPicPr>
            <a:picLocks noChangeAspect="1"/>
          </p:cNvPicPr>
          <p:nvPr/>
        </p:nvPicPr>
        <p:blipFill>
          <a:blip r:embed="rId2"/>
          <a:stretch>
            <a:fillRect/>
          </a:stretch>
        </p:blipFill>
        <p:spPr>
          <a:xfrm rot="10800000">
            <a:off x="10240029" y="5067302"/>
            <a:ext cx="527050" cy="494108"/>
          </a:xfrm>
          <a:prstGeom prst="rect">
            <a:avLst/>
          </a:prstGeom>
        </p:spPr>
      </p:pic>
    </p:spTree>
    <p:extLst>
      <p:ext uri="{BB962C8B-B14F-4D97-AF65-F5344CB8AC3E}">
        <p14:creationId xmlns:p14="http://schemas.microsoft.com/office/powerpoint/2010/main" val="2136897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2" name="TextBox 1"/>
          <p:cNvSpPr txBox="1"/>
          <p:nvPr/>
        </p:nvSpPr>
        <p:spPr>
          <a:xfrm>
            <a:off x="487063" y="195256"/>
            <a:ext cx="6999111" cy="1008000"/>
          </a:xfrm>
          <a:prstGeom prst="rect">
            <a:avLst/>
          </a:prstGeom>
          <a:noFill/>
        </p:spPr>
        <p:txBody>
          <a:bodyPr wrap="square" rtlCol="0" anchor="ctr" anchorCtr="0">
            <a:noAutofit/>
          </a:bodyPr>
          <a:lstStyle/>
          <a:p>
            <a:r>
              <a:rPr lang="en-CA" sz="4000" b="1" dirty="0">
                <a:solidFill>
                  <a:schemeClr val="accent1"/>
                </a:solidFill>
                <a:latin typeface="+mj-lt"/>
              </a:rPr>
              <a:t>Agenda</a:t>
            </a:r>
            <a:endParaRPr lang="en-CA" sz="2400" b="1" dirty="0">
              <a:solidFill>
                <a:schemeClr val="accent1"/>
              </a:solidFill>
              <a:latin typeface="+mj-lt"/>
            </a:endParaRPr>
          </a:p>
        </p:txBody>
      </p:sp>
      <p:sp>
        <p:nvSpPr>
          <p:cNvPr id="14" name="Content Placeholder 2"/>
          <p:cNvSpPr>
            <a:spLocks noGrp="1"/>
          </p:cNvSpPr>
          <p:nvPr>
            <p:ph idx="1"/>
          </p:nvPr>
        </p:nvSpPr>
        <p:spPr>
          <a:xfrm>
            <a:off x="594733" y="2106386"/>
            <a:ext cx="5140906" cy="4167413"/>
          </a:xfrm>
        </p:spPr>
        <p:txBody>
          <a:bodyPr/>
          <a:lstStyle>
            <a:lvl1pPr marL="306000" indent="-306000">
              <a:spcBef>
                <a:spcPts val="400"/>
              </a:spcBef>
              <a:spcAft>
                <a:spcPts val="400"/>
              </a:spcAft>
              <a:buClr>
                <a:schemeClr val="accent1"/>
              </a:buClr>
              <a:buFont typeface="Courier New" charset="0"/>
              <a:buChar char="o"/>
              <a:defRPr sz="2000" b="1">
                <a:solidFill>
                  <a:schemeClr val="accent1"/>
                </a:solidFill>
              </a:defRPr>
            </a:lvl1pPr>
            <a:lvl2pPr marL="630000" indent="-306000">
              <a:spcBef>
                <a:spcPts val="400"/>
              </a:spcBef>
              <a:spcAft>
                <a:spcPts val="400"/>
              </a:spcAft>
              <a:buClr>
                <a:schemeClr val="tx2"/>
              </a:buClr>
              <a:buFont typeface="Arial" charset="0"/>
              <a:buChar char="•"/>
              <a:defRPr sz="1800" b="1" i="0">
                <a:solidFill>
                  <a:schemeClr val="tx2"/>
                </a:solidFill>
              </a:defRPr>
            </a:lvl2pPr>
            <a:lvl3pPr marL="900000" indent="-270000">
              <a:spcBef>
                <a:spcPts val="400"/>
              </a:spcBef>
              <a:spcAft>
                <a:spcPts val="400"/>
              </a:spcAft>
              <a:buClr>
                <a:schemeClr val="accent3"/>
              </a:buClr>
              <a:buFont typeface=".AppleSystemUIFont" charset="-120"/>
              <a:buChar char="-"/>
              <a:defRPr sz="1600" b="1" i="1">
                <a:solidFill>
                  <a:schemeClr val="tx2"/>
                </a:solidFill>
              </a:defRPr>
            </a:lvl3pPr>
            <a:lvl4pPr marL="1242000" indent="-234000">
              <a:buFont typeface="Arial" charset="0"/>
              <a:buChar char="•"/>
              <a:defRPr sz="1600" b="1">
                <a:solidFill>
                  <a:schemeClr val="accent3"/>
                </a:solidFill>
              </a:defRPr>
            </a:lvl4pPr>
            <a:lvl5pPr marL="1602000" indent="-234000">
              <a:buFont typeface="Arial" charset="0"/>
              <a:buChar char="•"/>
              <a:defRPr sz="1600" b="1">
                <a:solidFill>
                  <a:schemeClr val="accent3"/>
                </a:solidFill>
              </a:defRPr>
            </a:lvl5pPr>
          </a:lstStyle>
          <a:p>
            <a:pPr lvl="0"/>
            <a:r>
              <a:rPr lang="en-US"/>
              <a:t>Edit Master text styles</a:t>
            </a:r>
          </a:p>
          <a:p>
            <a:pPr lvl="1"/>
            <a:r>
              <a:rPr lang="en-US"/>
              <a:t>Second level</a:t>
            </a:r>
          </a:p>
          <a:p>
            <a:pPr lvl="2"/>
            <a:r>
              <a:rPr lang="en-US"/>
              <a:t>Third level</a:t>
            </a:r>
          </a:p>
        </p:txBody>
      </p:sp>
      <p:sp>
        <p:nvSpPr>
          <p:cNvPr id="7" name="Text Placeholder 5"/>
          <p:cNvSpPr>
            <a:spLocks noGrp="1"/>
          </p:cNvSpPr>
          <p:nvPr>
            <p:ph type="body" sz="quarter" idx="11" hasCustomPrompt="1"/>
          </p:nvPr>
        </p:nvSpPr>
        <p:spPr>
          <a:xfrm>
            <a:off x="486896" y="1203256"/>
            <a:ext cx="9466263" cy="565150"/>
          </a:xfrm>
        </p:spPr>
        <p:txBody>
          <a:bodyPr/>
          <a:lstStyle>
            <a:lvl1pPr marL="0" indent="0">
              <a:buNone/>
              <a:defRPr sz="2600" b="1" i="0" baseline="0">
                <a:solidFill>
                  <a:schemeClr val="accent2"/>
                </a:solidFill>
              </a:defRPr>
            </a:lvl1pPr>
          </a:lstStyle>
          <a:p>
            <a:pPr lvl="0"/>
            <a:r>
              <a:rPr lang="en-US" dirty="0"/>
              <a:t>Insert subtitle here</a:t>
            </a:r>
            <a:endParaRPr lang="en-CA" dirty="0"/>
          </a:p>
        </p:txBody>
      </p:sp>
      <p:pic>
        <p:nvPicPr>
          <p:cNvPr id="3" name="Picture 2"/>
          <p:cNvPicPr>
            <a:picLocks noChangeAspect="1"/>
          </p:cNvPicPr>
          <p:nvPr/>
        </p:nvPicPr>
        <p:blipFill>
          <a:blip r:embed="rId2"/>
          <a:stretch>
            <a:fillRect/>
          </a:stretch>
        </p:blipFill>
        <p:spPr>
          <a:xfrm>
            <a:off x="10439400" y="0"/>
            <a:ext cx="1752600" cy="1790700"/>
          </a:xfrm>
          <a:prstGeom prst="rect">
            <a:avLst/>
          </a:prstGeom>
        </p:spPr>
      </p:pic>
      <p:sp>
        <p:nvSpPr>
          <p:cNvPr id="8"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pic>
        <p:nvPicPr>
          <p:cNvPr id="11" name="Picture 10"/>
          <p:cNvPicPr>
            <a:picLocks noChangeAspect="1"/>
          </p:cNvPicPr>
          <p:nvPr/>
        </p:nvPicPr>
        <p:blipFill>
          <a:blip r:embed="rId2"/>
          <a:stretch>
            <a:fillRect/>
          </a:stretch>
        </p:blipFill>
        <p:spPr>
          <a:xfrm>
            <a:off x="10439400" y="0"/>
            <a:ext cx="1752600" cy="1790700"/>
          </a:xfrm>
          <a:prstGeom prst="rect">
            <a:avLst/>
          </a:prstGeom>
        </p:spPr>
      </p:pic>
      <p:sp>
        <p:nvSpPr>
          <p:cNvPr id="9" name="Content Placeholder 2"/>
          <p:cNvSpPr>
            <a:spLocks noGrp="1"/>
          </p:cNvSpPr>
          <p:nvPr>
            <p:ph idx="12"/>
          </p:nvPr>
        </p:nvSpPr>
        <p:spPr>
          <a:xfrm>
            <a:off x="6463719" y="2106386"/>
            <a:ext cx="5140906" cy="4167413"/>
          </a:xfrm>
        </p:spPr>
        <p:txBody>
          <a:bodyPr/>
          <a:lstStyle>
            <a:lvl1pPr marL="306000" indent="-306000">
              <a:spcBef>
                <a:spcPts val="400"/>
              </a:spcBef>
              <a:spcAft>
                <a:spcPts val="400"/>
              </a:spcAft>
              <a:buClr>
                <a:schemeClr val="accent1"/>
              </a:buClr>
              <a:buFont typeface="Courier New" charset="0"/>
              <a:buChar char="o"/>
              <a:defRPr sz="2000" b="1">
                <a:solidFill>
                  <a:schemeClr val="accent1"/>
                </a:solidFill>
              </a:defRPr>
            </a:lvl1pPr>
            <a:lvl2pPr marL="630000" indent="-306000">
              <a:spcBef>
                <a:spcPts val="400"/>
              </a:spcBef>
              <a:spcAft>
                <a:spcPts val="400"/>
              </a:spcAft>
              <a:buClr>
                <a:schemeClr val="tx2"/>
              </a:buClr>
              <a:buFont typeface="Arial" charset="0"/>
              <a:buChar char="•"/>
              <a:defRPr sz="1800" b="1" i="0">
                <a:solidFill>
                  <a:schemeClr val="tx2"/>
                </a:solidFill>
              </a:defRPr>
            </a:lvl2pPr>
            <a:lvl3pPr marL="900000" indent="-270000">
              <a:spcBef>
                <a:spcPts val="400"/>
              </a:spcBef>
              <a:spcAft>
                <a:spcPts val="400"/>
              </a:spcAft>
              <a:buClr>
                <a:schemeClr val="accent3"/>
              </a:buClr>
              <a:buFont typeface=".AppleSystemUIFont" charset="-120"/>
              <a:buChar char="-"/>
              <a:defRPr sz="1600" b="1" i="1">
                <a:solidFill>
                  <a:schemeClr val="tx2"/>
                </a:solidFill>
              </a:defRPr>
            </a:lvl3pPr>
            <a:lvl4pPr marL="1242000" indent="-234000">
              <a:buFont typeface="Arial" charset="0"/>
              <a:buChar char="•"/>
              <a:defRPr sz="1600" b="1">
                <a:solidFill>
                  <a:schemeClr val="accent3"/>
                </a:solidFill>
              </a:defRPr>
            </a:lvl4pPr>
            <a:lvl5pPr marL="1602000" indent="-234000">
              <a:buFont typeface="Arial" charset="0"/>
              <a:buChar char="•"/>
              <a:defRPr sz="1600" b="1">
                <a:solidFill>
                  <a:schemeClr val="accent3"/>
                </a:solidFill>
              </a:defRPr>
            </a:lvl5pPr>
          </a:lstStyle>
          <a:p>
            <a:pPr lvl="0"/>
            <a:r>
              <a:rPr lang="en-US"/>
              <a:t>Edit Master text styles</a:t>
            </a:r>
          </a:p>
          <a:p>
            <a:pPr lvl="1"/>
            <a:r>
              <a:rPr lang="en-US"/>
              <a:t>Second level</a:t>
            </a:r>
          </a:p>
          <a:p>
            <a:pPr lvl="2"/>
            <a:r>
              <a:rPr lang="en-US"/>
              <a:t>Third level</a:t>
            </a:r>
          </a:p>
        </p:txBody>
      </p:sp>
      <p:sp>
        <p:nvSpPr>
          <p:cNvPr id="4" name="Footer Placeholder 3"/>
          <p:cNvSpPr>
            <a:spLocks noGrp="1"/>
          </p:cNvSpPr>
          <p:nvPr>
            <p:ph type="ftr" sz="quarter" idx="13"/>
          </p:nvPr>
        </p:nvSpPr>
        <p:spPr/>
        <p:txBody>
          <a:bodyPr/>
          <a:lstStyle/>
          <a:p>
            <a:endParaRPr lang="en-CA" dirty="0"/>
          </a:p>
        </p:txBody>
      </p:sp>
    </p:spTree>
    <p:extLst>
      <p:ext uri="{BB962C8B-B14F-4D97-AF65-F5344CB8AC3E}">
        <p14:creationId xmlns:p14="http://schemas.microsoft.com/office/powerpoint/2010/main" val="223946164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estions">
    <p:spTree>
      <p:nvGrpSpPr>
        <p:cNvPr id="1" name=""/>
        <p:cNvGrpSpPr/>
        <p:nvPr/>
      </p:nvGrpSpPr>
      <p:grpSpPr>
        <a:xfrm>
          <a:off x="0" y="0"/>
          <a:ext cx="0" cy="0"/>
          <a:chOff x="0" y="0"/>
          <a:chExt cx="0" cy="0"/>
        </a:xfrm>
      </p:grpSpPr>
      <p:sp>
        <p:nvSpPr>
          <p:cNvPr id="3" name="TextBox 2"/>
          <p:cNvSpPr txBox="1"/>
          <p:nvPr/>
        </p:nvSpPr>
        <p:spPr>
          <a:xfrm>
            <a:off x="0" y="3758407"/>
            <a:ext cx="12192000" cy="923330"/>
          </a:xfrm>
          <a:prstGeom prst="rect">
            <a:avLst/>
          </a:prstGeom>
          <a:noFill/>
        </p:spPr>
        <p:txBody>
          <a:bodyPr wrap="square" rtlCol="0">
            <a:spAutoFit/>
          </a:bodyPr>
          <a:lstStyle/>
          <a:p>
            <a:pPr algn="ctr"/>
            <a:r>
              <a:rPr lang="en-CA" sz="5400" dirty="0">
                <a:solidFill>
                  <a:schemeClr val="accent3"/>
                </a:solidFill>
              </a:rPr>
              <a:t>Des</a:t>
            </a:r>
            <a:r>
              <a:rPr lang="en-CA" sz="5400" baseline="0" dirty="0">
                <a:solidFill>
                  <a:schemeClr val="accent3"/>
                </a:solidFill>
              </a:rPr>
              <a:t> q</a:t>
            </a:r>
            <a:r>
              <a:rPr lang="en-CA" sz="5400" dirty="0">
                <a:solidFill>
                  <a:schemeClr val="accent3"/>
                </a:solidFill>
              </a:rPr>
              <a:t>uestions?</a:t>
            </a:r>
          </a:p>
        </p:txBody>
      </p:sp>
      <p:sp>
        <p:nvSpPr>
          <p:cNvPr id="4" name="Freeform 70"/>
          <p:cNvSpPr>
            <a:spLocks noChangeArrowheads="1"/>
          </p:cNvSpPr>
          <p:nvPr/>
        </p:nvSpPr>
        <p:spPr bwMode="auto">
          <a:xfrm>
            <a:off x="4921917" y="1703942"/>
            <a:ext cx="2348166" cy="2098912"/>
          </a:xfrm>
          <a:custGeom>
            <a:avLst/>
            <a:gdLst>
              <a:gd name="T0" fmla="*/ 142 w 497"/>
              <a:gd name="T1" fmla="*/ 275 h 445"/>
              <a:gd name="T2" fmla="*/ 142 w 497"/>
              <a:gd name="T3" fmla="*/ 275 h 445"/>
              <a:gd name="T4" fmla="*/ 142 w 497"/>
              <a:gd name="T5" fmla="*/ 125 h 445"/>
              <a:gd name="T6" fmla="*/ 53 w 497"/>
              <a:gd name="T7" fmla="*/ 125 h 445"/>
              <a:gd name="T8" fmla="*/ 0 w 497"/>
              <a:gd name="T9" fmla="*/ 178 h 445"/>
              <a:gd name="T10" fmla="*/ 0 w 497"/>
              <a:gd name="T11" fmla="*/ 319 h 445"/>
              <a:gd name="T12" fmla="*/ 53 w 497"/>
              <a:gd name="T13" fmla="*/ 373 h 445"/>
              <a:gd name="T14" fmla="*/ 71 w 497"/>
              <a:gd name="T15" fmla="*/ 373 h 445"/>
              <a:gd name="T16" fmla="*/ 71 w 497"/>
              <a:gd name="T17" fmla="*/ 444 h 445"/>
              <a:gd name="T18" fmla="*/ 151 w 497"/>
              <a:gd name="T19" fmla="*/ 373 h 445"/>
              <a:gd name="T20" fmla="*/ 274 w 497"/>
              <a:gd name="T21" fmla="*/ 373 h 445"/>
              <a:gd name="T22" fmla="*/ 319 w 497"/>
              <a:gd name="T23" fmla="*/ 319 h 445"/>
              <a:gd name="T24" fmla="*/ 319 w 497"/>
              <a:gd name="T25" fmla="*/ 275 h 445"/>
              <a:gd name="T26" fmla="*/ 319 w 497"/>
              <a:gd name="T27" fmla="*/ 275 h 445"/>
              <a:gd name="T28" fmla="*/ 142 w 497"/>
              <a:gd name="T29" fmla="*/ 275 h 445"/>
              <a:gd name="T30" fmla="*/ 443 w 497"/>
              <a:gd name="T31" fmla="*/ 0 h 445"/>
              <a:gd name="T32" fmla="*/ 443 w 497"/>
              <a:gd name="T33" fmla="*/ 0 h 445"/>
              <a:gd name="T34" fmla="*/ 221 w 497"/>
              <a:gd name="T35" fmla="*/ 0 h 445"/>
              <a:gd name="T36" fmla="*/ 177 w 497"/>
              <a:gd name="T37" fmla="*/ 54 h 445"/>
              <a:gd name="T38" fmla="*/ 177 w 497"/>
              <a:gd name="T39" fmla="*/ 248 h 445"/>
              <a:gd name="T40" fmla="*/ 346 w 497"/>
              <a:gd name="T41" fmla="*/ 248 h 445"/>
              <a:gd name="T42" fmla="*/ 425 w 497"/>
              <a:gd name="T43" fmla="*/ 319 h 445"/>
              <a:gd name="T44" fmla="*/ 425 w 497"/>
              <a:gd name="T45" fmla="*/ 248 h 445"/>
              <a:gd name="T46" fmla="*/ 443 w 497"/>
              <a:gd name="T47" fmla="*/ 248 h 445"/>
              <a:gd name="T48" fmla="*/ 496 w 497"/>
              <a:gd name="T49" fmla="*/ 195 h 445"/>
              <a:gd name="T50" fmla="*/ 496 w 497"/>
              <a:gd name="T51" fmla="*/ 54 h 445"/>
              <a:gd name="T52" fmla="*/ 443 w 497"/>
              <a:gd name="T53" fmla="*/ 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445">
                <a:moveTo>
                  <a:pt x="142" y="275"/>
                </a:moveTo>
                <a:lnTo>
                  <a:pt x="142" y="275"/>
                </a:lnTo>
                <a:cubicBezTo>
                  <a:pt x="142" y="125"/>
                  <a:pt x="142" y="125"/>
                  <a:pt x="142" y="125"/>
                </a:cubicBezTo>
                <a:cubicBezTo>
                  <a:pt x="53" y="125"/>
                  <a:pt x="53" y="125"/>
                  <a:pt x="53" y="125"/>
                </a:cubicBezTo>
                <a:cubicBezTo>
                  <a:pt x="18" y="125"/>
                  <a:pt x="0" y="151"/>
                  <a:pt x="0" y="178"/>
                </a:cubicBezTo>
                <a:cubicBezTo>
                  <a:pt x="0" y="319"/>
                  <a:pt x="0" y="319"/>
                  <a:pt x="0" y="319"/>
                </a:cubicBezTo>
                <a:cubicBezTo>
                  <a:pt x="0" y="354"/>
                  <a:pt x="18" y="373"/>
                  <a:pt x="53" y="373"/>
                </a:cubicBezTo>
                <a:cubicBezTo>
                  <a:pt x="71" y="373"/>
                  <a:pt x="71" y="373"/>
                  <a:pt x="71" y="373"/>
                </a:cubicBezTo>
                <a:cubicBezTo>
                  <a:pt x="71" y="444"/>
                  <a:pt x="71" y="444"/>
                  <a:pt x="71" y="444"/>
                </a:cubicBezTo>
                <a:cubicBezTo>
                  <a:pt x="151" y="373"/>
                  <a:pt x="151" y="373"/>
                  <a:pt x="151" y="373"/>
                </a:cubicBezTo>
                <a:cubicBezTo>
                  <a:pt x="274" y="373"/>
                  <a:pt x="274" y="373"/>
                  <a:pt x="274" y="373"/>
                </a:cubicBezTo>
                <a:cubicBezTo>
                  <a:pt x="302" y="373"/>
                  <a:pt x="319" y="354"/>
                  <a:pt x="319" y="319"/>
                </a:cubicBezTo>
                <a:cubicBezTo>
                  <a:pt x="319" y="275"/>
                  <a:pt x="319" y="275"/>
                  <a:pt x="319" y="275"/>
                </a:cubicBezTo>
                <a:lnTo>
                  <a:pt x="319" y="275"/>
                </a:lnTo>
                <a:lnTo>
                  <a:pt x="142" y="275"/>
                </a:lnTo>
                <a:close/>
                <a:moveTo>
                  <a:pt x="443" y="0"/>
                </a:moveTo>
                <a:lnTo>
                  <a:pt x="443" y="0"/>
                </a:lnTo>
                <a:cubicBezTo>
                  <a:pt x="221" y="0"/>
                  <a:pt x="221" y="0"/>
                  <a:pt x="221" y="0"/>
                </a:cubicBezTo>
                <a:cubicBezTo>
                  <a:pt x="195" y="0"/>
                  <a:pt x="177" y="27"/>
                  <a:pt x="177" y="54"/>
                </a:cubicBezTo>
                <a:cubicBezTo>
                  <a:pt x="177" y="248"/>
                  <a:pt x="177" y="248"/>
                  <a:pt x="177" y="248"/>
                </a:cubicBezTo>
                <a:cubicBezTo>
                  <a:pt x="346" y="248"/>
                  <a:pt x="346" y="248"/>
                  <a:pt x="346" y="248"/>
                </a:cubicBezTo>
                <a:cubicBezTo>
                  <a:pt x="425" y="319"/>
                  <a:pt x="425" y="319"/>
                  <a:pt x="425" y="319"/>
                </a:cubicBezTo>
                <a:cubicBezTo>
                  <a:pt x="425" y="248"/>
                  <a:pt x="425" y="248"/>
                  <a:pt x="425" y="248"/>
                </a:cubicBezTo>
                <a:cubicBezTo>
                  <a:pt x="443" y="248"/>
                  <a:pt x="443" y="248"/>
                  <a:pt x="443" y="248"/>
                </a:cubicBezTo>
                <a:cubicBezTo>
                  <a:pt x="470" y="248"/>
                  <a:pt x="496" y="231"/>
                  <a:pt x="496" y="195"/>
                </a:cubicBezTo>
                <a:cubicBezTo>
                  <a:pt x="496" y="54"/>
                  <a:pt x="496" y="54"/>
                  <a:pt x="496" y="54"/>
                </a:cubicBezTo>
                <a:cubicBezTo>
                  <a:pt x="496" y="27"/>
                  <a:pt x="470" y="0"/>
                  <a:pt x="443" y="0"/>
                </a:cubicBezTo>
                <a:close/>
              </a:path>
            </a:pathLst>
          </a:custGeom>
          <a:solidFill>
            <a:schemeClr val="accent2"/>
          </a:solidFill>
          <a:ln>
            <a:noFill/>
          </a:ln>
          <a:effectLst/>
        </p:spPr>
        <p:txBody>
          <a:bodyPr wrap="none" lIns="91424" tIns="45712" rIns="91424" bIns="45712" anchor="ctr"/>
          <a:lstStyle/>
          <a:p>
            <a:pPr>
              <a:defRPr/>
            </a:pPr>
            <a:endParaRPr lang="en-US" dirty="0">
              <a:latin typeface="+mn-lt"/>
              <a:ea typeface="+mn-ea"/>
              <a:cs typeface="+mn-cs"/>
            </a:endParaRPr>
          </a:p>
        </p:txBody>
      </p:sp>
      <p:pic>
        <p:nvPicPr>
          <p:cNvPr id="7" name="Picture 6"/>
          <p:cNvPicPr>
            <a:picLocks noChangeAspect="1"/>
          </p:cNvPicPr>
          <p:nvPr/>
        </p:nvPicPr>
        <p:blipFill>
          <a:blip r:embed="rId2"/>
          <a:stretch>
            <a:fillRect/>
          </a:stretch>
        </p:blipFill>
        <p:spPr>
          <a:xfrm>
            <a:off x="10439400" y="0"/>
            <a:ext cx="1752600" cy="1790700"/>
          </a:xfrm>
          <a:prstGeom prst="rect">
            <a:avLst/>
          </a:prstGeom>
        </p:spPr>
      </p:pic>
      <p:sp>
        <p:nvSpPr>
          <p:cNvPr id="6" name="Freeform 70"/>
          <p:cNvSpPr>
            <a:spLocks noChangeArrowheads="1"/>
          </p:cNvSpPr>
          <p:nvPr/>
        </p:nvSpPr>
        <p:spPr bwMode="auto">
          <a:xfrm>
            <a:off x="4921917" y="1703942"/>
            <a:ext cx="2348166" cy="2098912"/>
          </a:xfrm>
          <a:custGeom>
            <a:avLst/>
            <a:gdLst>
              <a:gd name="T0" fmla="*/ 142 w 497"/>
              <a:gd name="T1" fmla="*/ 275 h 445"/>
              <a:gd name="T2" fmla="*/ 142 w 497"/>
              <a:gd name="T3" fmla="*/ 275 h 445"/>
              <a:gd name="T4" fmla="*/ 142 w 497"/>
              <a:gd name="T5" fmla="*/ 125 h 445"/>
              <a:gd name="T6" fmla="*/ 53 w 497"/>
              <a:gd name="T7" fmla="*/ 125 h 445"/>
              <a:gd name="T8" fmla="*/ 0 w 497"/>
              <a:gd name="T9" fmla="*/ 178 h 445"/>
              <a:gd name="T10" fmla="*/ 0 w 497"/>
              <a:gd name="T11" fmla="*/ 319 h 445"/>
              <a:gd name="T12" fmla="*/ 53 w 497"/>
              <a:gd name="T13" fmla="*/ 373 h 445"/>
              <a:gd name="T14" fmla="*/ 71 w 497"/>
              <a:gd name="T15" fmla="*/ 373 h 445"/>
              <a:gd name="T16" fmla="*/ 71 w 497"/>
              <a:gd name="T17" fmla="*/ 444 h 445"/>
              <a:gd name="T18" fmla="*/ 151 w 497"/>
              <a:gd name="T19" fmla="*/ 373 h 445"/>
              <a:gd name="T20" fmla="*/ 274 w 497"/>
              <a:gd name="T21" fmla="*/ 373 h 445"/>
              <a:gd name="T22" fmla="*/ 319 w 497"/>
              <a:gd name="T23" fmla="*/ 319 h 445"/>
              <a:gd name="T24" fmla="*/ 319 w 497"/>
              <a:gd name="T25" fmla="*/ 275 h 445"/>
              <a:gd name="T26" fmla="*/ 319 w 497"/>
              <a:gd name="T27" fmla="*/ 275 h 445"/>
              <a:gd name="T28" fmla="*/ 142 w 497"/>
              <a:gd name="T29" fmla="*/ 275 h 445"/>
              <a:gd name="T30" fmla="*/ 443 w 497"/>
              <a:gd name="T31" fmla="*/ 0 h 445"/>
              <a:gd name="T32" fmla="*/ 443 w 497"/>
              <a:gd name="T33" fmla="*/ 0 h 445"/>
              <a:gd name="T34" fmla="*/ 221 w 497"/>
              <a:gd name="T35" fmla="*/ 0 h 445"/>
              <a:gd name="T36" fmla="*/ 177 w 497"/>
              <a:gd name="T37" fmla="*/ 54 h 445"/>
              <a:gd name="T38" fmla="*/ 177 w 497"/>
              <a:gd name="T39" fmla="*/ 248 h 445"/>
              <a:gd name="T40" fmla="*/ 346 w 497"/>
              <a:gd name="T41" fmla="*/ 248 h 445"/>
              <a:gd name="T42" fmla="*/ 425 w 497"/>
              <a:gd name="T43" fmla="*/ 319 h 445"/>
              <a:gd name="T44" fmla="*/ 425 w 497"/>
              <a:gd name="T45" fmla="*/ 248 h 445"/>
              <a:gd name="T46" fmla="*/ 443 w 497"/>
              <a:gd name="T47" fmla="*/ 248 h 445"/>
              <a:gd name="T48" fmla="*/ 496 w 497"/>
              <a:gd name="T49" fmla="*/ 195 h 445"/>
              <a:gd name="T50" fmla="*/ 496 w 497"/>
              <a:gd name="T51" fmla="*/ 54 h 445"/>
              <a:gd name="T52" fmla="*/ 443 w 497"/>
              <a:gd name="T53" fmla="*/ 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445">
                <a:moveTo>
                  <a:pt x="142" y="275"/>
                </a:moveTo>
                <a:lnTo>
                  <a:pt x="142" y="275"/>
                </a:lnTo>
                <a:cubicBezTo>
                  <a:pt x="142" y="125"/>
                  <a:pt x="142" y="125"/>
                  <a:pt x="142" y="125"/>
                </a:cubicBezTo>
                <a:cubicBezTo>
                  <a:pt x="53" y="125"/>
                  <a:pt x="53" y="125"/>
                  <a:pt x="53" y="125"/>
                </a:cubicBezTo>
                <a:cubicBezTo>
                  <a:pt x="18" y="125"/>
                  <a:pt x="0" y="151"/>
                  <a:pt x="0" y="178"/>
                </a:cubicBezTo>
                <a:cubicBezTo>
                  <a:pt x="0" y="319"/>
                  <a:pt x="0" y="319"/>
                  <a:pt x="0" y="319"/>
                </a:cubicBezTo>
                <a:cubicBezTo>
                  <a:pt x="0" y="354"/>
                  <a:pt x="18" y="373"/>
                  <a:pt x="53" y="373"/>
                </a:cubicBezTo>
                <a:cubicBezTo>
                  <a:pt x="71" y="373"/>
                  <a:pt x="71" y="373"/>
                  <a:pt x="71" y="373"/>
                </a:cubicBezTo>
                <a:cubicBezTo>
                  <a:pt x="71" y="444"/>
                  <a:pt x="71" y="444"/>
                  <a:pt x="71" y="444"/>
                </a:cubicBezTo>
                <a:cubicBezTo>
                  <a:pt x="151" y="373"/>
                  <a:pt x="151" y="373"/>
                  <a:pt x="151" y="373"/>
                </a:cubicBezTo>
                <a:cubicBezTo>
                  <a:pt x="274" y="373"/>
                  <a:pt x="274" y="373"/>
                  <a:pt x="274" y="373"/>
                </a:cubicBezTo>
                <a:cubicBezTo>
                  <a:pt x="302" y="373"/>
                  <a:pt x="319" y="354"/>
                  <a:pt x="319" y="319"/>
                </a:cubicBezTo>
                <a:cubicBezTo>
                  <a:pt x="319" y="275"/>
                  <a:pt x="319" y="275"/>
                  <a:pt x="319" y="275"/>
                </a:cubicBezTo>
                <a:lnTo>
                  <a:pt x="319" y="275"/>
                </a:lnTo>
                <a:lnTo>
                  <a:pt x="142" y="275"/>
                </a:lnTo>
                <a:close/>
                <a:moveTo>
                  <a:pt x="443" y="0"/>
                </a:moveTo>
                <a:lnTo>
                  <a:pt x="443" y="0"/>
                </a:lnTo>
                <a:cubicBezTo>
                  <a:pt x="221" y="0"/>
                  <a:pt x="221" y="0"/>
                  <a:pt x="221" y="0"/>
                </a:cubicBezTo>
                <a:cubicBezTo>
                  <a:pt x="195" y="0"/>
                  <a:pt x="177" y="27"/>
                  <a:pt x="177" y="54"/>
                </a:cubicBezTo>
                <a:cubicBezTo>
                  <a:pt x="177" y="248"/>
                  <a:pt x="177" y="248"/>
                  <a:pt x="177" y="248"/>
                </a:cubicBezTo>
                <a:cubicBezTo>
                  <a:pt x="346" y="248"/>
                  <a:pt x="346" y="248"/>
                  <a:pt x="346" y="248"/>
                </a:cubicBezTo>
                <a:cubicBezTo>
                  <a:pt x="425" y="319"/>
                  <a:pt x="425" y="319"/>
                  <a:pt x="425" y="319"/>
                </a:cubicBezTo>
                <a:cubicBezTo>
                  <a:pt x="425" y="248"/>
                  <a:pt x="425" y="248"/>
                  <a:pt x="425" y="248"/>
                </a:cubicBezTo>
                <a:cubicBezTo>
                  <a:pt x="443" y="248"/>
                  <a:pt x="443" y="248"/>
                  <a:pt x="443" y="248"/>
                </a:cubicBezTo>
                <a:cubicBezTo>
                  <a:pt x="470" y="248"/>
                  <a:pt x="496" y="231"/>
                  <a:pt x="496" y="195"/>
                </a:cubicBezTo>
                <a:cubicBezTo>
                  <a:pt x="496" y="54"/>
                  <a:pt x="496" y="54"/>
                  <a:pt x="496" y="54"/>
                </a:cubicBezTo>
                <a:cubicBezTo>
                  <a:pt x="496" y="27"/>
                  <a:pt x="470" y="0"/>
                  <a:pt x="443" y="0"/>
                </a:cubicBezTo>
                <a:close/>
              </a:path>
            </a:pathLst>
          </a:custGeom>
          <a:solidFill>
            <a:schemeClr val="accent2"/>
          </a:solidFill>
          <a:ln>
            <a:noFill/>
          </a:ln>
          <a:effectLst/>
        </p:spPr>
        <p:txBody>
          <a:bodyPr wrap="none" lIns="91424" tIns="45712" rIns="91424" bIns="45712" anchor="ctr"/>
          <a:lstStyle/>
          <a:p>
            <a:pPr>
              <a:defRPr/>
            </a:pPr>
            <a:endParaRPr lang="en-US" dirty="0">
              <a:latin typeface="+mn-lt"/>
              <a:ea typeface="+mn-ea"/>
              <a:cs typeface="+mn-cs"/>
            </a:endParaRPr>
          </a:p>
        </p:txBody>
      </p:sp>
      <p:pic>
        <p:nvPicPr>
          <p:cNvPr id="8" name="Picture 7"/>
          <p:cNvPicPr>
            <a:picLocks noChangeAspect="1"/>
          </p:cNvPicPr>
          <p:nvPr/>
        </p:nvPicPr>
        <p:blipFill>
          <a:blip r:embed="rId2"/>
          <a:stretch>
            <a:fillRect/>
          </a:stretch>
        </p:blipFill>
        <p:spPr>
          <a:xfrm>
            <a:off x="10439400" y="0"/>
            <a:ext cx="1752600" cy="1790700"/>
          </a:xfrm>
          <a:prstGeom prst="rect">
            <a:avLst/>
          </a:prstGeom>
        </p:spPr>
      </p:pic>
    </p:spTree>
    <p:extLst>
      <p:ext uri="{BB962C8B-B14F-4D97-AF65-F5344CB8AC3E}">
        <p14:creationId xmlns:p14="http://schemas.microsoft.com/office/powerpoint/2010/main" val="26729153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hank You + Contact ">
    <p:bg>
      <p:bgPr>
        <a:solidFill>
          <a:srgbClr val="002C5F"/>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5595307" y="-3522"/>
            <a:ext cx="6604000" cy="6692900"/>
          </a:xfrm>
          <a:prstGeom prst="rect">
            <a:avLst/>
          </a:prstGeom>
        </p:spPr>
      </p:pic>
      <p:sp>
        <p:nvSpPr>
          <p:cNvPr id="15" name="Picture Placeholder 14"/>
          <p:cNvSpPr>
            <a:spLocks noGrp="1"/>
          </p:cNvSpPr>
          <p:nvPr>
            <p:ph type="pic" sz="quarter" idx="11"/>
          </p:nvPr>
        </p:nvSpPr>
        <p:spPr>
          <a:xfrm>
            <a:off x="7101910" y="-3522"/>
            <a:ext cx="5094000" cy="5180400"/>
          </a:xfrm>
          <a:custGeom>
            <a:avLst/>
            <a:gdLst>
              <a:gd name="connsiteX0" fmla="*/ 0 w 4694898"/>
              <a:gd name="connsiteY0" fmla="*/ 0 h 4804567"/>
              <a:gd name="connsiteX1" fmla="*/ 4694898 w 4694898"/>
              <a:gd name="connsiteY1" fmla="*/ 0 h 4804567"/>
              <a:gd name="connsiteX2" fmla="*/ 4694898 w 4694898"/>
              <a:gd name="connsiteY2" fmla="*/ 4804567 h 4804567"/>
              <a:gd name="connsiteX3" fmla="*/ 2186273 w 4694898"/>
              <a:gd name="connsiteY3" fmla="*/ 4804567 h 4804567"/>
              <a:gd name="connsiteX4" fmla="*/ 0 w 4694898"/>
              <a:gd name="connsiteY4" fmla="*/ 2618294 h 48045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94898" h="4804567">
                <a:moveTo>
                  <a:pt x="0" y="0"/>
                </a:moveTo>
                <a:lnTo>
                  <a:pt x="4694898" y="0"/>
                </a:lnTo>
                <a:lnTo>
                  <a:pt x="4694898" y="4804567"/>
                </a:lnTo>
                <a:lnTo>
                  <a:pt x="2186273" y="4804567"/>
                </a:lnTo>
                <a:cubicBezTo>
                  <a:pt x="978828" y="4804567"/>
                  <a:pt x="0" y="3825740"/>
                  <a:pt x="0" y="2618294"/>
                </a:cubicBezTo>
                <a:close/>
              </a:path>
            </a:pathLst>
          </a:custGeom>
        </p:spPr>
        <p:txBody>
          <a:bodyPr wrap="square" anchor="ctr">
            <a:noAutofit/>
          </a:bodyPr>
          <a:lstStyle>
            <a:lvl1pPr marL="0" indent="0" algn="ctr">
              <a:buNone/>
              <a:defRPr>
                <a:solidFill>
                  <a:schemeClr val="bg1"/>
                </a:solidFill>
              </a:defRPr>
            </a:lvl1pPr>
          </a:lstStyle>
          <a:p>
            <a:r>
              <a:rPr lang="en-US" dirty="0"/>
              <a:t>Click icon to add picture</a:t>
            </a:r>
            <a:endParaRPr lang="en-CA" dirty="0"/>
          </a:p>
        </p:txBody>
      </p:sp>
      <p:sp>
        <p:nvSpPr>
          <p:cNvPr id="20" name="TextBox 19"/>
          <p:cNvSpPr txBox="1"/>
          <p:nvPr/>
        </p:nvSpPr>
        <p:spPr>
          <a:xfrm>
            <a:off x="495465" y="1451724"/>
            <a:ext cx="2696049" cy="276999"/>
          </a:xfrm>
          <a:prstGeom prst="rect">
            <a:avLst/>
          </a:prstGeom>
          <a:noFill/>
        </p:spPr>
        <p:txBody>
          <a:bodyPr wrap="square" rtlCol="0">
            <a:spAutoFit/>
          </a:bodyPr>
          <a:lstStyle/>
          <a:p>
            <a:r>
              <a:rPr lang="en-CA" sz="1200" dirty="0">
                <a:solidFill>
                  <a:schemeClr val="bg1"/>
                </a:solidFill>
              </a:rPr>
              <a:t>For</a:t>
            </a:r>
            <a:r>
              <a:rPr lang="en-CA" sz="1200" baseline="0" dirty="0">
                <a:solidFill>
                  <a:schemeClr val="bg1"/>
                </a:solidFill>
              </a:rPr>
              <a:t> more information, contact:</a:t>
            </a:r>
            <a:endParaRPr lang="en-CA" sz="1200" dirty="0">
              <a:solidFill>
                <a:schemeClr val="bg1"/>
              </a:solidFill>
            </a:endParaRPr>
          </a:p>
        </p:txBody>
      </p:sp>
      <p:sp>
        <p:nvSpPr>
          <p:cNvPr id="26" name="Text Placeholder 25"/>
          <p:cNvSpPr>
            <a:spLocks noGrp="1"/>
          </p:cNvSpPr>
          <p:nvPr>
            <p:ph type="body" sz="quarter" idx="12" hasCustomPrompt="1"/>
          </p:nvPr>
        </p:nvSpPr>
        <p:spPr>
          <a:xfrm>
            <a:off x="495465" y="1821646"/>
            <a:ext cx="4505877" cy="288000"/>
          </a:xfrm>
        </p:spPr>
        <p:txBody>
          <a:bodyPr anchor="ctr"/>
          <a:lstStyle>
            <a:lvl1pPr marL="0" indent="0">
              <a:buNone/>
              <a:defRPr sz="1800" b="1"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err="1"/>
              <a:t>Firstname</a:t>
            </a:r>
            <a:r>
              <a:rPr lang="en-US" dirty="0"/>
              <a:t> </a:t>
            </a:r>
            <a:r>
              <a:rPr lang="en-US" dirty="0" err="1"/>
              <a:t>Lastname</a:t>
            </a:r>
            <a:endParaRPr lang="en-US" dirty="0"/>
          </a:p>
        </p:txBody>
      </p:sp>
      <p:pic>
        <p:nvPicPr>
          <p:cNvPr id="30" name="Picture 29"/>
          <p:cNvPicPr>
            <a:picLocks noChangeAspect="1"/>
          </p:cNvPicPr>
          <p:nvPr/>
        </p:nvPicPr>
        <p:blipFill>
          <a:blip r:embed="rId3"/>
          <a:stretch>
            <a:fillRect/>
          </a:stretch>
        </p:blipFill>
        <p:spPr>
          <a:xfrm>
            <a:off x="10031897" y="5624405"/>
            <a:ext cx="1832504" cy="695506"/>
          </a:xfrm>
          <a:prstGeom prst="rect">
            <a:avLst/>
          </a:prstGeom>
        </p:spPr>
      </p:pic>
      <p:sp>
        <p:nvSpPr>
          <p:cNvPr id="10" name="Subtitle 2"/>
          <p:cNvSpPr txBox="1">
            <a:spLocks/>
          </p:cNvSpPr>
          <p:nvPr/>
        </p:nvSpPr>
        <p:spPr>
          <a:xfrm>
            <a:off x="495465" y="5624405"/>
            <a:ext cx="5439822" cy="911444"/>
          </a:xfrm>
          <a:prstGeom prst="rect">
            <a:avLst/>
          </a:prstGeom>
        </p:spPr>
        <p:txBody>
          <a:bodyPr vert="horz" lIns="91440" tIns="90000" rIns="91440" bIns="90000" rtlCol="0" anchor="ctr" anchorCtr="0">
            <a:noAutofit/>
          </a:bodyPr>
          <a:lstStyle>
            <a:lvl1pPr marL="0" indent="0" algn="l" defTabSz="457200" rtl="0" eaLnBrk="1" latinLnBrk="0" hangingPunct="1">
              <a:spcBef>
                <a:spcPct val="20000"/>
              </a:spcBef>
              <a:spcAft>
                <a:spcPts val="600"/>
              </a:spcAft>
              <a:buClr>
                <a:schemeClr val="accent2"/>
              </a:buClr>
              <a:buSzPct val="92000"/>
              <a:buFont typeface="Courier New" charset="0"/>
              <a:buNone/>
              <a:defRPr sz="1600" kern="1200" cap="none" baseline="0">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Arial"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Arial"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Arial" charset="0"/>
              <a:buNone/>
              <a:defRPr sz="16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Arial" charset="0"/>
              <a:buNone/>
              <a:defRPr sz="16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r>
              <a:rPr lang="en-US" sz="600" b="0" i="0" kern="1200" cap="none" baseline="0" dirty="0">
                <a:solidFill>
                  <a:schemeClr val="bg1"/>
                </a:solidFill>
                <a:effectLst/>
                <a:latin typeface="+mn-lt"/>
                <a:ea typeface="+mn-ea"/>
                <a:cs typeface="+mn-cs"/>
              </a:rPr>
              <a:t>The information contained herein is of a general nature and is not intended to constitute legal advice, a complete statement of the law, or an opinion on </a:t>
            </a:r>
            <a:br>
              <a:rPr lang="en-US" sz="600" b="0" i="0" kern="1200" cap="none" baseline="0" dirty="0">
                <a:solidFill>
                  <a:schemeClr val="bg1"/>
                </a:solidFill>
                <a:effectLst/>
                <a:latin typeface="+mn-lt"/>
                <a:ea typeface="+mn-ea"/>
                <a:cs typeface="+mn-cs"/>
              </a:rPr>
            </a:br>
            <a:r>
              <a:rPr lang="en-US" sz="600" b="0" i="0" kern="1200" cap="none" baseline="0" dirty="0">
                <a:solidFill>
                  <a:schemeClr val="bg1"/>
                </a:solidFill>
                <a:effectLst/>
                <a:latin typeface="+mn-lt"/>
                <a:ea typeface="+mn-ea"/>
                <a:cs typeface="+mn-cs"/>
              </a:rPr>
              <a:t>any subject. No one should act upon it or refrain from acting without a thorough examination of the law after the facts of a specific situation are considered. You are urged to consult your legal adviser in cases of specific questions or concerns. BLG does not warrant or guarantee the accuracy, currency or completeness of this presentation. No part of this presentation may be reproduced without prior written permission of Borden Ladner Gervais LLP. </a:t>
            </a:r>
          </a:p>
          <a:p>
            <a:r>
              <a:rPr lang="en-US" sz="600" b="0" i="0" kern="1200" cap="none" baseline="0" dirty="0">
                <a:solidFill>
                  <a:schemeClr val="bg1"/>
                </a:solidFill>
                <a:effectLst/>
                <a:latin typeface="+mn-lt"/>
                <a:ea typeface="+mn-ea"/>
                <a:cs typeface="+mn-cs"/>
              </a:rPr>
              <a:t>© 2021 Borden Ladner Gervais LLP. Borden Ladner Gervais is an Ontario Limited Liability Partnership.</a:t>
            </a:r>
          </a:p>
        </p:txBody>
      </p:sp>
      <p:sp>
        <p:nvSpPr>
          <p:cNvPr id="12" name="Text Placeholder 25"/>
          <p:cNvSpPr>
            <a:spLocks noGrp="1"/>
          </p:cNvSpPr>
          <p:nvPr>
            <p:ph type="body" sz="quarter" idx="13" hasCustomPrompt="1"/>
          </p:nvPr>
        </p:nvSpPr>
        <p:spPr>
          <a:xfrm>
            <a:off x="495465" y="2111662"/>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Title</a:t>
            </a:r>
          </a:p>
        </p:txBody>
      </p:sp>
      <p:sp>
        <p:nvSpPr>
          <p:cNvPr id="13" name="Text Placeholder 25"/>
          <p:cNvSpPr>
            <a:spLocks noGrp="1"/>
          </p:cNvSpPr>
          <p:nvPr>
            <p:ph type="body" sz="quarter" idx="14" hasCustomPrompt="1"/>
          </p:nvPr>
        </p:nvSpPr>
        <p:spPr>
          <a:xfrm>
            <a:off x="495465" y="2335805"/>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123.456.7890</a:t>
            </a:r>
          </a:p>
        </p:txBody>
      </p:sp>
      <p:sp>
        <p:nvSpPr>
          <p:cNvPr id="14" name="Text Placeholder 25"/>
          <p:cNvSpPr>
            <a:spLocks noGrp="1"/>
          </p:cNvSpPr>
          <p:nvPr>
            <p:ph type="body" sz="quarter" idx="15" hasCustomPrompt="1"/>
          </p:nvPr>
        </p:nvSpPr>
        <p:spPr>
          <a:xfrm>
            <a:off x="495465" y="2555813"/>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err="1"/>
              <a:t>flastname@blg.com</a:t>
            </a:r>
            <a:endParaRPr lang="en-US" dirty="0"/>
          </a:p>
        </p:txBody>
      </p:sp>
      <p:sp>
        <p:nvSpPr>
          <p:cNvPr id="28" name="Text Placeholder 25"/>
          <p:cNvSpPr>
            <a:spLocks noGrp="1"/>
          </p:cNvSpPr>
          <p:nvPr>
            <p:ph type="body" sz="quarter" idx="16" hasCustomPrompt="1"/>
          </p:nvPr>
        </p:nvSpPr>
        <p:spPr>
          <a:xfrm>
            <a:off x="495465" y="3001036"/>
            <a:ext cx="4505877" cy="288000"/>
          </a:xfrm>
        </p:spPr>
        <p:txBody>
          <a:bodyPr anchor="ctr"/>
          <a:lstStyle>
            <a:lvl1pPr marL="0" indent="0">
              <a:buNone/>
              <a:defRPr sz="1800" b="1"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err="1"/>
              <a:t>Firstname</a:t>
            </a:r>
            <a:r>
              <a:rPr lang="en-US" dirty="0"/>
              <a:t> </a:t>
            </a:r>
            <a:r>
              <a:rPr lang="en-US" dirty="0" err="1"/>
              <a:t>Lastname</a:t>
            </a:r>
            <a:endParaRPr lang="en-US" dirty="0"/>
          </a:p>
        </p:txBody>
      </p:sp>
      <p:sp>
        <p:nvSpPr>
          <p:cNvPr id="29" name="Text Placeholder 25"/>
          <p:cNvSpPr>
            <a:spLocks noGrp="1"/>
          </p:cNvSpPr>
          <p:nvPr>
            <p:ph type="body" sz="quarter" idx="17" hasCustomPrompt="1"/>
          </p:nvPr>
        </p:nvSpPr>
        <p:spPr>
          <a:xfrm>
            <a:off x="495465" y="3291052"/>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Title</a:t>
            </a:r>
          </a:p>
        </p:txBody>
      </p:sp>
      <p:sp>
        <p:nvSpPr>
          <p:cNvPr id="31" name="Text Placeholder 25"/>
          <p:cNvSpPr>
            <a:spLocks noGrp="1"/>
          </p:cNvSpPr>
          <p:nvPr>
            <p:ph type="body" sz="quarter" idx="18" hasCustomPrompt="1"/>
          </p:nvPr>
        </p:nvSpPr>
        <p:spPr>
          <a:xfrm>
            <a:off x="495465" y="3515195"/>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123.456.7890</a:t>
            </a:r>
          </a:p>
        </p:txBody>
      </p:sp>
      <p:sp>
        <p:nvSpPr>
          <p:cNvPr id="32" name="Text Placeholder 25"/>
          <p:cNvSpPr>
            <a:spLocks noGrp="1"/>
          </p:cNvSpPr>
          <p:nvPr>
            <p:ph type="body" sz="quarter" idx="19" hasCustomPrompt="1"/>
          </p:nvPr>
        </p:nvSpPr>
        <p:spPr>
          <a:xfrm>
            <a:off x="495465" y="3735203"/>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err="1"/>
              <a:t>flastname@blg.com</a:t>
            </a:r>
            <a:endParaRPr lang="en-US" dirty="0"/>
          </a:p>
        </p:txBody>
      </p:sp>
      <p:sp>
        <p:nvSpPr>
          <p:cNvPr id="33" name="Text Placeholder 25"/>
          <p:cNvSpPr>
            <a:spLocks noGrp="1"/>
          </p:cNvSpPr>
          <p:nvPr>
            <p:ph type="body" sz="quarter" idx="20" hasCustomPrompt="1"/>
          </p:nvPr>
        </p:nvSpPr>
        <p:spPr>
          <a:xfrm>
            <a:off x="495465" y="4180503"/>
            <a:ext cx="4505877" cy="288000"/>
          </a:xfrm>
        </p:spPr>
        <p:txBody>
          <a:bodyPr anchor="ctr"/>
          <a:lstStyle>
            <a:lvl1pPr marL="0" indent="0">
              <a:buNone/>
              <a:defRPr sz="1800" b="1"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err="1"/>
              <a:t>Firstname</a:t>
            </a:r>
            <a:r>
              <a:rPr lang="en-US" dirty="0"/>
              <a:t> </a:t>
            </a:r>
            <a:r>
              <a:rPr lang="en-US" dirty="0" err="1"/>
              <a:t>Lastname</a:t>
            </a:r>
            <a:endParaRPr lang="en-US" dirty="0"/>
          </a:p>
        </p:txBody>
      </p:sp>
      <p:sp>
        <p:nvSpPr>
          <p:cNvPr id="34" name="Text Placeholder 25"/>
          <p:cNvSpPr>
            <a:spLocks noGrp="1"/>
          </p:cNvSpPr>
          <p:nvPr>
            <p:ph type="body" sz="quarter" idx="21" hasCustomPrompt="1"/>
          </p:nvPr>
        </p:nvSpPr>
        <p:spPr>
          <a:xfrm>
            <a:off x="495465" y="4470519"/>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Title</a:t>
            </a:r>
          </a:p>
        </p:txBody>
      </p:sp>
      <p:sp>
        <p:nvSpPr>
          <p:cNvPr id="35" name="Text Placeholder 25"/>
          <p:cNvSpPr>
            <a:spLocks noGrp="1"/>
          </p:cNvSpPr>
          <p:nvPr>
            <p:ph type="body" sz="quarter" idx="22" hasCustomPrompt="1"/>
          </p:nvPr>
        </p:nvSpPr>
        <p:spPr>
          <a:xfrm>
            <a:off x="495465" y="4694662"/>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a:t>123.456.7890</a:t>
            </a:r>
          </a:p>
        </p:txBody>
      </p:sp>
      <p:sp>
        <p:nvSpPr>
          <p:cNvPr id="36" name="Text Placeholder 25"/>
          <p:cNvSpPr>
            <a:spLocks noGrp="1"/>
          </p:cNvSpPr>
          <p:nvPr>
            <p:ph type="body" sz="quarter" idx="23" hasCustomPrompt="1"/>
          </p:nvPr>
        </p:nvSpPr>
        <p:spPr>
          <a:xfrm>
            <a:off x="495465" y="4914670"/>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dirty="0" err="1"/>
              <a:t>flastname@blg.com</a:t>
            </a:r>
            <a:endParaRPr lang="en-US" dirty="0"/>
          </a:p>
        </p:txBody>
      </p:sp>
      <p:pic>
        <p:nvPicPr>
          <p:cNvPr id="37" name="Picture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32072" y="5624405"/>
            <a:ext cx="1832153" cy="695506"/>
          </a:xfrm>
          <a:prstGeom prst="rect">
            <a:avLst/>
          </a:prstGeom>
        </p:spPr>
      </p:pic>
      <p:sp>
        <p:nvSpPr>
          <p:cNvPr id="42" name="TextBox 41"/>
          <p:cNvSpPr txBox="1"/>
          <p:nvPr/>
        </p:nvSpPr>
        <p:spPr>
          <a:xfrm>
            <a:off x="501701" y="358149"/>
            <a:ext cx="5209223" cy="922909"/>
          </a:xfrm>
          <a:prstGeom prst="rect">
            <a:avLst/>
          </a:prstGeom>
          <a:noFill/>
        </p:spPr>
        <p:txBody>
          <a:bodyPr wrap="square" rtlCol="0" anchor="ctr">
            <a:noAutofit/>
          </a:bodyPr>
          <a:lstStyle/>
          <a:p>
            <a:r>
              <a:rPr lang="en-US" sz="4000" b="1" dirty="0">
                <a:solidFill>
                  <a:schemeClr val="accent2"/>
                </a:solidFill>
              </a:rPr>
              <a:t>Thank You</a:t>
            </a:r>
            <a:endParaRPr lang="en-CA" sz="4000" b="1" dirty="0">
              <a:solidFill>
                <a:schemeClr val="accent2"/>
              </a:solidFill>
            </a:endParaRPr>
          </a:p>
        </p:txBody>
      </p:sp>
    </p:spTree>
    <p:extLst>
      <p:ext uri="{BB962C8B-B14F-4D97-AF65-F5344CB8AC3E}">
        <p14:creationId xmlns:p14="http://schemas.microsoft.com/office/powerpoint/2010/main" val="5631366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09993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endParaRPr lang="en-CA" dirty="0"/>
          </a:p>
        </p:txBody>
      </p:sp>
    </p:spTree>
    <p:extLst>
      <p:ext uri="{BB962C8B-B14F-4D97-AF65-F5344CB8AC3E}">
        <p14:creationId xmlns:p14="http://schemas.microsoft.com/office/powerpoint/2010/main" val="13949910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Merci + coordonnées ">
    <p:bg>
      <p:bgPr>
        <a:solidFill>
          <a:srgbClr val="002C5F"/>
        </a:solidFill>
        <a:effectLst/>
      </p:bgPr>
    </p:bg>
    <p:spTree>
      <p:nvGrpSpPr>
        <p:cNvPr id="1" name=""/>
        <p:cNvGrpSpPr/>
        <p:nvPr/>
      </p:nvGrpSpPr>
      <p:grpSpPr>
        <a:xfrm>
          <a:off x="0" y="0"/>
          <a:ext cx="0" cy="0"/>
          <a:chOff x="0" y="0"/>
          <a:chExt cx="0" cy="0"/>
        </a:xfrm>
      </p:grpSpPr>
      <p:pic>
        <p:nvPicPr>
          <p:cNvPr id="25" name="Picture 24"/>
          <p:cNvPicPr>
            <a:picLocks noChangeAspect="1"/>
          </p:cNvPicPr>
          <p:nvPr userDrawn="1"/>
        </p:nvPicPr>
        <p:blipFill>
          <a:blip r:embed="rId2"/>
          <a:stretch>
            <a:fillRect/>
          </a:stretch>
        </p:blipFill>
        <p:spPr>
          <a:xfrm>
            <a:off x="5595307" y="-3522"/>
            <a:ext cx="6604000" cy="6692900"/>
          </a:xfrm>
          <a:prstGeom prst="rect">
            <a:avLst/>
          </a:prstGeom>
        </p:spPr>
      </p:pic>
      <p:pic>
        <p:nvPicPr>
          <p:cNvPr id="8" name="Picture 7"/>
          <p:cNvPicPr>
            <a:picLocks noChangeAspect="1"/>
          </p:cNvPicPr>
          <p:nvPr/>
        </p:nvPicPr>
        <p:blipFill>
          <a:blip r:embed="rId2"/>
          <a:stretch>
            <a:fillRect/>
          </a:stretch>
        </p:blipFill>
        <p:spPr>
          <a:xfrm>
            <a:off x="5595307" y="-3522"/>
            <a:ext cx="6604000" cy="6692900"/>
          </a:xfrm>
          <a:prstGeom prst="rect">
            <a:avLst/>
          </a:prstGeom>
        </p:spPr>
      </p:pic>
      <p:sp>
        <p:nvSpPr>
          <p:cNvPr id="15" name="Picture Placeholder 14"/>
          <p:cNvSpPr>
            <a:spLocks noGrp="1"/>
          </p:cNvSpPr>
          <p:nvPr>
            <p:ph type="pic" sz="quarter" idx="11" hasCustomPrompt="1"/>
          </p:nvPr>
        </p:nvSpPr>
        <p:spPr>
          <a:xfrm>
            <a:off x="7101910" y="-3522"/>
            <a:ext cx="5094000" cy="5180400"/>
          </a:xfrm>
          <a:custGeom>
            <a:avLst/>
            <a:gdLst>
              <a:gd name="connsiteX0" fmla="*/ 0 w 4694898"/>
              <a:gd name="connsiteY0" fmla="*/ 0 h 4804567"/>
              <a:gd name="connsiteX1" fmla="*/ 4694898 w 4694898"/>
              <a:gd name="connsiteY1" fmla="*/ 0 h 4804567"/>
              <a:gd name="connsiteX2" fmla="*/ 4694898 w 4694898"/>
              <a:gd name="connsiteY2" fmla="*/ 4804567 h 4804567"/>
              <a:gd name="connsiteX3" fmla="*/ 2186273 w 4694898"/>
              <a:gd name="connsiteY3" fmla="*/ 4804567 h 4804567"/>
              <a:gd name="connsiteX4" fmla="*/ 0 w 4694898"/>
              <a:gd name="connsiteY4" fmla="*/ 2618294 h 48045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94898" h="4804567">
                <a:moveTo>
                  <a:pt x="0" y="0"/>
                </a:moveTo>
                <a:lnTo>
                  <a:pt x="4694898" y="0"/>
                </a:lnTo>
                <a:lnTo>
                  <a:pt x="4694898" y="4804567"/>
                </a:lnTo>
                <a:lnTo>
                  <a:pt x="2186273" y="4804567"/>
                </a:lnTo>
                <a:cubicBezTo>
                  <a:pt x="978828" y="4804567"/>
                  <a:pt x="0" y="3825740"/>
                  <a:pt x="0" y="2618294"/>
                </a:cubicBezTo>
                <a:close/>
              </a:path>
            </a:pathLst>
          </a:custGeom>
        </p:spPr>
        <p:txBody>
          <a:bodyPr wrap="square" anchor="ctr">
            <a:noAutofit/>
          </a:bodyPr>
          <a:lstStyle>
            <a:lvl1pPr marL="0" indent="0" algn="ctr">
              <a:buNone/>
              <a:defRPr>
                <a:solidFill>
                  <a:schemeClr val="bg1"/>
                </a:solidFill>
              </a:defRPr>
            </a:lvl1pPr>
          </a:lstStyle>
          <a:p>
            <a:r>
              <a:rPr lang="fr-CA" noProof="0" dirty="0"/>
              <a:t>Cliquez sur l’icône pour ajouter une image</a:t>
            </a:r>
          </a:p>
        </p:txBody>
      </p:sp>
      <p:sp>
        <p:nvSpPr>
          <p:cNvPr id="20" name="TextBox 19"/>
          <p:cNvSpPr txBox="1"/>
          <p:nvPr/>
        </p:nvSpPr>
        <p:spPr>
          <a:xfrm>
            <a:off x="495465" y="1451724"/>
            <a:ext cx="4720002" cy="276999"/>
          </a:xfrm>
          <a:prstGeom prst="rect">
            <a:avLst/>
          </a:prstGeom>
          <a:noFill/>
        </p:spPr>
        <p:txBody>
          <a:bodyPr wrap="square" rtlCol="0">
            <a:spAutoFit/>
          </a:bodyPr>
          <a:lstStyle/>
          <a:p>
            <a:r>
              <a:rPr lang="fr-CA" sz="1200" noProof="0" dirty="0">
                <a:solidFill>
                  <a:schemeClr val="bg1"/>
                </a:solidFill>
              </a:rPr>
              <a:t>Pour de plus amples</a:t>
            </a:r>
            <a:r>
              <a:rPr lang="fr-CA" sz="1200" baseline="0" noProof="0" dirty="0">
                <a:solidFill>
                  <a:schemeClr val="bg1"/>
                </a:solidFill>
              </a:rPr>
              <a:t> renseignements, veuillez communiquer avec :</a:t>
            </a:r>
            <a:endParaRPr lang="fr-CA" sz="1200" noProof="0" dirty="0">
              <a:solidFill>
                <a:schemeClr val="bg1"/>
              </a:solidFill>
            </a:endParaRPr>
          </a:p>
        </p:txBody>
      </p:sp>
      <p:sp>
        <p:nvSpPr>
          <p:cNvPr id="26" name="Text Placeholder 25"/>
          <p:cNvSpPr>
            <a:spLocks noGrp="1"/>
          </p:cNvSpPr>
          <p:nvPr>
            <p:ph type="body" sz="quarter" idx="12" hasCustomPrompt="1"/>
          </p:nvPr>
        </p:nvSpPr>
        <p:spPr>
          <a:xfrm>
            <a:off x="495465" y="1821646"/>
            <a:ext cx="4505877" cy="288000"/>
          </a:xfrm>
        </p:spPr>
        <p:txBody>
          <a:bodyPr anchor="ctr"/>
          <a:lstStyle>
            <a:lvl1pPr marL="0" indent="0">
              <a:buNone/>
              <a:defRPr sz="1800" b="1"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fr-CA" noProof="0" dirty="0"/>
              <a:t>Prénom Nom</a:t>
            </a:r>
          </a:p>
        </p:txBody>
      </p:sp>
      <p:pic>
        <p:nvPicPr>
          <p:cNvPr id="30" name="Picture 29"/>
          <p:cNvPicPr>
            <a:picLocks noChangeAspect="1"/>
          </p:cNvPicPr>
          <p:nvPr/>
        </p:nvPicPr>
        <p:blipFill>
          <a:blip r:embed="rId3"/>
          <a:stretch>
            <a:fillRect/>
          </a:stretch>
        </p:blipFill>
        <p:spPr>
          <a:xfrm>
            <a:off x="10031897" y="5624405"/>
            <a:ext cx="1832504" cy="695506"/>
          </a:xfrm>
          <a:prstGeom prst="rect">
            <a:avLst/>
          </a:prstGeom>
        </p:spPr>
      </p:pic>
      <p:sp>
        <p:nvSpPr>
          <p:cNvPr id="10" name="Subtitle 2"/>
          <p:cNvSpPr txBox="1">
            <a:spLocks/>
          </p:cNvSpPr>
          <p:nvPr/>
        </p:nvSpPr>
        <p:spPr>
          <a:xfrm>
            <a:off x="495465" y="5624405"/>
            <a:ext cx="5439822" cy="911444"/>
          </a:xfrm>
          <a:prstGeom prst="rect">
            <a:avLst/>
          </a:prstGeom>
        </p:spPr>
        <p:txBody>
          <a:bodyPr vert="horz" lIns="91440" tIns="90000" rIns="91440" bIns="90000" rtlCol="0" anchor="ctr" anchorCtr="0">
            <a:noAutofit/>
          </a:bodyPr>
          <a:lstStyle>
            <a:lvl1pPr marL="0" indent="0" algn="l" defTabSz="457200" rtl="0" eaLnBrk="1" latinLnBrk="0" hangingPunct="1">
              <a:spcBef>
                <a:spcPct val="20000"/>
              </a:spcBef>
              <a:spcAft>
                <a:spcPts val="600"/>
              </a:spcAft>
              <a:buClr>
                <a:schemeClr val="accent2"/>
              </a:buClr>
              <a:buSzPct val="92000"/>
              <a:buFont typeface="Courier New" charset="0"/>
              <a:buNone/>
              <a:defRPr sz="1600" kern="1200" cap="none" baseline="0">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Arial"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Arial"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Arial" charset="0"/>
              <a:buNone/>
              <a:defRPr sz="16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Arial" charset="0"/>
              <a:buNone/>
              <a:defRPr sz="16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r>
              <a:rPr lang="fr-CA" sz="600" b="0" i="0" kern="1200" cap="none" baseline="0" noProof="0" dirty="0">
                <a:solidFill>
                  <a:schemeClr val="bg1"/>
                </a:solidFill>
                <a:effectLst/>
                <a:latin typeface="+mn-lt"/>
                <a:ea typeface="+mn-ea"/>
                <a:cs typeface="+mn-cs"/>
              </a:rPr>
              <a:t>Les présents renseignements sont de nature générale et ne sauraient constituer un avis juridique, ni un énoncé complet de la législation pertinente, ni un avis sur un quelconque sujet. Personne ne devrait agir ou s’abstenir d’agir sur la foi de ceux-ci sans procéder à un examen approfondi du droit après avoir soupesé les faits d’une situation précise. Nous vous recommandons de consulter votre conseiller juridique si vous avez des questions ou des préoccupations particulières. Borden Ladner Gervais </a:t>
            </a:r>
            <a:r>
              <a:rPr lang="fr-CA" sz="400" b="0" i="0" kern="1200" cap="none" baseline="0" noProof="0" dirty="0">
                <a:solidFill>
                  <a:schemeClr val="bg1"/>
                </a:solidFill>
                <a:effectLst/>
                <a:latin typeface="+mn-lt"/>
                <a:ea typeface="+mn-ea"/>
                <a:cs typeface="+mn-cs"/>
              </a:rPr>
              <a:t>S.E.N.C.R.L., S.R.L.</a:t>
            </a:r>
            <a:r>
              <a:rPr lang="fr-CA" sz="600" b="0" i="0" kern="1200" cap="none" baseline="0" noProof="0" dirty="0">
                <a:solidFill>
                  <a:schemeClr val="bg1"/>
                </a:solidFill>
                <a:effectLst/>
                <a:latin typeface="+mn-lt"/>
                <a:ea typeface="+mn-ea"/>
                <a:cs typeface="+mn-cs"/>
              </a:rPr>
              <a:t> (BLG) ne garantit pas l’exactitude, la validité ni l’exhaustivité des renseignements contenus dans la présente publication. Il est interdit de reproduire, même partiellement, le présent bulletin sans l’autorisation écrite préalable de BLG. </a:t>
            </a:r>
          </a:p>
          <a:p>
            <a:r>
              <a:rPr lang="fr-CA" sz="600" b="0" i="0" kern="1200" cap="none" baseline="0" noProof="0" dirty="0">
                <a:solidFill>
                  <a:schemeClr val="bg1"/>
                </a:solidFill>
                <a:effectLst/>
                <a:latin typeface="+mn-lt"/>
                <a:ea typeface="+mn-ea"/>
                <a:cs typeface="+mn-cs"/>
              </a:rPr>
              <a:t>© 2021 Borden Ladner Gervais </a:t>
            </a:r>
            <a:r>
              <a:rPr lang="fr-CA" sz="400" b="0" i="0" kern="1200" cap="none" baseline="0" noProof="0" dirty="0">
                <a:solidFill>
                  <a:schemeClr val="bg1"/>
                </a:solidFill>
                <a:effectLst/>
                <a:latin typeface="+mn-lt"/>
                <a:ea typeface="+mn-ea"/>
                <a:cs typeface="+mn-cs"/>
              </a:rPr>
              <a:t>S.E.N.C.R.L., S.R.L. </a:t>
            </a:r>
            <a:r>
              <a:rPr lang="fr-CA" sz="600" b="0" i="0" kern="1200" cap="none" baseline="0" noProof="0" dirty="0">
                <a:solidFill>
                  <a:schemeClr val="bg1"/>
                </a:solidFill>
                <a:effectLst/>
                <a:latin typeface="+mn-lt"/>
                <a:ea typeface="+mn-ea"/>
                <a:cs typeface="+mn-cs"/>
              </a:rPr>
              <a:t>Borden Ladner Gervais est une société à responsabilité limitée de l'Ontario.</a:t>
            </a:r>
          </a:p>
        </p:txBody>
      </p:sp>
      <p:sp>
        <p:nvSpPr>
          <p:cNvPr id="12" name="Text Placeholder 25"/>
          <p:cNvSpPr>
            <a:spLocks noGrp="1"/>
          </p:cNvSpPr>
          <p:nvPr>
            <p:ph type="body" sz="quarter" idx="13" hasCustomPrompt="1"/>
          </p:nvPr>
        </p:nvSpPr>
        <p:spPr>
          <a:xfrm>
            <a:off x="495465" y="2111662"/>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fr-CA" noProof="0" dirty="0"/>
              <a:t>Titre</a:t>
            </a:r>
          </a:p>
        </p:txBody>
      </p:sp>
      <p:sp>
        <p:nvSpPr>
          <p:cNvPr id="13" name="Text Placeholder 25"/>
          <p:cNvSpPr>
            <a:spLocks noGrp="1"/>
          </p:cNvSpPr>
          <p:nvPr>
            <p:ph type="body" sz="quarter" idx="14" hasCustomPrompt="1"/>
          </p:nvPr>
        </p:nvSpPr>
        <p:spPr>
          <a:xfrm>
            <a:off x="495465" y="2335805"/>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fr-CA" noProof="0" dirty="0"/>
              <a:t>123.456.7890</a:t>
            </a:r>
          </a:p>
        </p:txBody>
      </p:sp>
      <p:sp>
        <p:nvSpPr>
          <p:cNvPr id="14" name="Text Placeholder 25"/>
          <p:cNvSpPr>
            <a:spLocks noGrp="1"/>
          </p:cNvSpPr>
          <p:nvPr>
            <p:ph type="body" sz="quarter" idx="15" hasCustomPrompt="1"/>
          </p:nvPr>
        </p:nvSpPr>
        <p:spPr>
          <a:xfrm>
            <a:off x="495465" y="2555813"/>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fr-CA" noProof="0" dirty="0"/>
              <a:t>pnom@blg.com</a:t>
            </a:r>
          </a:p>
        </p:txBody>
      </p:sp>
      <p:sp>
        <p:nvSpPr>
          <p:cNvPr id="28" name="Text Placeholder 25"/>
          <p:cNvSpPr>
            <a:spLocks noGrp="1"/>
          </p:cNvSpPr>
          <p:nvPr>
            <p:ph type="body" sz="quarter" idx="16" hasCustomPrompt="1"/>
          </p:nvPr>
        </p:nvSpPr>
        <p:spPr>
          <a:xfrm>
            <a:off x="495465" y="3001036"/>
            <a:ext cx="4505877" cy="288000"/>
          </a:xfrm>
        </p:spPr>
        <p:txBody>
          <a:bodyPr anchor="ctr"/>
          <a:lstStyle>
            <a:lvl1pPr marL="0" indent="0">
              <a:buNone/>
              <a:defRPr sz="1800" b="1"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fr-CA" noProof="0" dirty="0"/>
              <a:t>Prénom Nom</a:t>
            </a:r>
          </a:p>
        </p:txBody>
      </p:sp>
      <p:sp>
        <p:nvSpPr>
          <p:cNvPr id="29" name="Text Placeholder 25"/>
          <p:cNvSpPr>
            <a:spLocks noGrp="1"/>
          </p:cNvSpPr>
          <p:nvPr>
            <p:ph type="body" sz="quarter" idx="17" hasCustomPrompt="1"/>
          </p:nvPr>
        </p:nvSpPr>
        <p:spPr>
          <a:xfrm>
            <a:off x="495465" y="3291052"/>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fr-CA" noProof="0" dirty="0"/>
              <a:t>Titre</a:t>
            </a:r>
          </a:p>
        </p:txBody>
      </p:sp>
      <p:sp>
        <p:nvSpPr>
          <p:cNvPr id="31" name="Text Placeholder 25"/>
          <p:cNvSpPr>
            <a:spLocks noGrp="1"/>
          </p:cNvSpPr>
          <p:nvPr>
            <p:ph type="body" sz="quarter" idx="18" hasCustomPrompt="1"/>
          </p:nvPr>
        </p:nvSpPr>
        <p:spPr>
          <a:xfrm>
            <a:off x="495465" y="3515195"/>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fr-CA" noProof="0" dirty="0"/>
              <a:t>123.456.7890</a:t>
            </a:r>
          </a:p>
        </p:txBody>
      </p:sp>
      <p:sp>
        <p:nvSpPr>
          <p:cNvPr id="32" name="Text Placeholder 25"/>
          <p:cNvSpPr>
            <a:spLocks noGrp="1"/>
          </p:cNvSpPr>
          <p:nvPr>
            <p:ph type="body" sz="quarter" idx="19" hasCustomPrompt="1"/>
          </p:nvPr>
        </p:nvSpPr>
        <p:spPr>
          <a:xfrm>
            <a:off x="495465" y="3735203"/>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fr-CA" noProof="0" dirty="0"/>
              <a:t>pnom@blg.com</a:t>
            </a:r>
          </a:p>
        </p:txBody>
      </p:sp>
      <p:sp>
        <p:nvSpPr>
          <p:cNvPr id="33" name="Text Placeholder 25"/>
          <p:cNvSpPr>
            <a:spLocks noGrp="1"/>
          </p:cNvSpPr>
          <p:nvPr>
            <p:ph type="body" sz="quarter" idx="20" hasCustomPrompt="1"/>
          </p:nvPr>
        </p:nvSpPr>
        <p:spPr>
          <a:xfrm>
            <a:off x="495465" y="4180503"/>
            <a:ext cx="4505877" cy="288000"/>
          </a:xfrm>
        </p:spPr>
        <p:txBody>
          <a:bodyPr anchor="ctr"/>
          <a:lstStyle>
            <a:lvl1pPr marL="0" indent="0">
              <a:buNone/>
              <a:defRPr sz="1800" b="1"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fr-CA" noProof="0" dirty="0"/>
              <a:t>Prénom Nom</a:t>
            </a:r>
          </a:p>
        </p:txBody>
      </p:sp>
      <p:sp>
        <p:nvSpPr>
          <p:cNvPr id="34" name="Text Placeholder 25"/>
          <p:cNvSpPr>
            <a:spLocks noGrp="1"/>
          </p:cNvSpPr>
          <p:nvPr>
            <p:ph type="body" sz="quarter" idx="21" hasCustomPrompt="1"/>
          </p:nvPr>
        </p:nvSpPr>
        <p:spPr>
          <a:xfrm>
            <a:off x="495465" y="4470519"/>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fr-CA" noProof="0" dirty="0"/>
              <a:t>Titre</a:t>
            </a:r>
          </a:p>
        </p:txBody>
      </p:sp>
      <p:sp>
        <p:nvSpPr>
          <p:cNvPr id="35" name="Text Placeholder 25"/>
          <p:cNvSpPr>
            <a:spLocks noGrp="1"/>
          </p:cNvSpPr>
          <p:nvPr>
            <p:ph type="body" sz="quarter" idx="22" hasCustomPrompt="1"/>
          </p:nvPr>
        </p:nvSpPr>
        <p:spPr>
          <a:xfrm>
            <a:off x="495465" y="4694662"/>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fr-CA" noProof="0" dirty="0"/>
              <a:t>123.456.7890</a:t>
            </a:r>
          </a:p>
        </p:txBody>
      </p:sp>
      <p:sp>
        <p:nvSpPr>
          <p:cNvPr id="36" name="Text Placeholder 25"/>
          <p:cNvSpPr>
            <a:spLocks noGrp="1"/>
          </p:cNvSpPr>
          <p:nvPr>
            <p:ph type="body" sz="quarter" idx="23" hasCustomPrompt="1"/>
          </p:nvPr>
        </p:nvSpPr>
        <p:spPr>
          <a:xfrm>
            <a:off x="495465" y="4914670"/>
            <a:ext cx="4505877" cy="216000"/>
          </a:xfrm>
        </p:spPr>
        <p:txBody>
          <a:bodyPr anchor="ctr"/>
          <a:lstStyle>
            <a:lvl1pPr marL="0" indent="0">
              <a:buNone/>
              <a:defRPr sz="1400" baseline="0">
                <a:solidFill>
                  <a:schemeClr val="bg1"/>
                </a:solidFill>
              </a:defRPr>
            </a:lvl1pPr>
            <a:lvl2pPr marL="324000" indent="0">
              <a:buNone/>
              <a:defRPr/>
            </a:lvl2pPr>
            <a:lvl3pPr marL="630000" indent="0">
              <a:buNone/>
              <a:defRPr/>
            </a:lvl3pPr>
            <a:lvl4pPr marL="1008000" indent="0">
              <a:buNone/>
              <a:defRPr/>
            </a:lvl4pPr>
            <a:lvl5pPr marL="1368000" indent="0">
              <a:buNone/>
              <a:defRPr/>
            </a:lvl5pPr>
          </a:lstStyle>
          <a:p>
            <a:pPr lvl="0"/>
            <a:r>
              <a:rPr lang="fr-CA" noProof="0" dirty="0"/>
              <a:t>pnom@blg.com</a:t>
            </a:r>
          </a:p>
        </p:txBody>
      </p:sp>
      <p:pic>
        <p:nvPicPr>
          <p:cNvPr id="37" name="Picture 36"/>
          <p:cNvPicPr>
            <a:picLocks noChangeAspect="1"/>
          </p:cNvPicPr>
          <p:nvPr userDrawn="1"/>
        </p:nvPicPr>
        <p:blipFill>
          <a:blip r:embed="rId3"/>
          <a:stretch>
            <a:fillRect/>
          </a:stretch>
        </p:blipFill>
        <p:spPr>
          <a:xfrm>
            <a:off x="10031897" y="5624405"/>
            <a:ext cx="1832504" cy="695506"/>
          </a:xfrm>
          <a:prstGeom prst="rect">
            <a:avLst/>
          </a:prstGeom>
        </p:spPr>
      </p:pic>
      <p:sp>
        <p:nvSpPr>
          <p:cNvPr id="42" name="TextBox 41"/>
          <p:cNvSpPr txBox="1"/>
          <p:nvPr userDrawn="1"/>
        </p:nvSpPr>
        <p:spPr>
          <a:xfrm>
            <a:off x="501701" y="358149"/>
            <a:ext cx="5209223" cy="922909"/>
          </a:xfrm>
          <a:prstGeom prst="rect">
            <a:avLst/>
          </a:prstGeom>
          <a:noFill/>
        </p:spPr>
        <p:txBody>
          <a:bodyPr wrap="square" rtlCol="0" anchor="ctr">
            <a:noAutofit/>
          </a:bodyPr>
          <a:lstStyle/>
          <a:p>
            <a:r>
              <a:rPr lang="fr-CA" sz="4000" b="1" noProof="0" dirty="0">
                <a:solidFill>
                  <a:schemeClr val="accent2"/>
                </a:solidFill>
              </a:rPr>
              <a:t>Merci</a:t>
            </a:r>
          </a:p>
        </p:txBody>
      </p:sp>
      <p:pic>
        <p:nvPicPr>
          <p:cNvPr id="22"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032072" y="5624405"/>
            <a:ext cx="1832153" cy="695506"/>
          </a:xfrm>
          <a:prstGeom prst="rect">
            <a:avLst/>
          </a:prstGeom>
        </p:spPr>
      </p:pic>
    </p:spTree>
    <p:extLst>
      <p:ext uri="{BB962C8B-B14F-4D97-AF65-F5344CB8AC3E}">
        <p14:creationId xmlns:p14="http://schemas.microsoft.com/office/powerpoint/2010/main" val="970620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Presenter - Single">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482400" y="195256"/>
            <a:ext cx="9347400" cy="1013800"/>
          </a:xfrm>
          <a:prstGeom prst="rect">
            <a:avLst/>
          </a:prstGeom>
        </p:spPr>
        <p:txBody>
          <a:bodyPr anchor="ctr" anchorCtr="0"/>
          <a:lstStyle>
            <a:lvl1pPr>
              <a:defRPr sz="4000" b="1" i="0" baseline="0">
                <a:solidFill>
                  <a:schemeClr val="accent1"/>
                </a:solidFill>
              </a:defRPr>
            </a:lvl1pPr>
          </a:lstStyle>
          <a:p>
            <a:r>
              <a:rPr lang="en-US" dirty="0"/>
              <a:t>Click to edit title</a:t>
            </a:r>
          </a:p>
        </p:txBody>
      </p:sp>
      <p:sp>
        <p:nvSpPr>
          <p:cNvPr id="12" name="Picture Placeholder 11"/>
          <p:cNvSpPr>
            <a:spLocks noGrp="1"/>
          </p:cNvSpPr>
          <p:nvPr>
            <p:ph type="pic" sz="quarter" idx="10"/>
          </p:nvPr>
        </p:nvSpPr>
        <p:spPr>
          <a:xfrm>
            <a:off x="599122" y="1425000"/>
            <a:ext cx="2111022" cy="2505427"/>
          </a:xfrm>
          <a:custGeom>
            <a:avLst/>
            <a:gdLst>
              <a:gd name="connsiteX0" fmla="*/ 0 w 2111022"/>
              <a:gd name="connsiteY0" fmla="*/ 0 h 2505427"/>
              <a:gd name="connsiteX1" fmla="*/ 2111022 w 2111022"/>
              <a:gd name="connsiteY1" fmla="*/ 0 h 2505427"/>
              <a:gd name="connsiteX2" fmla="*/ 2111022 w 2111022"/>
              <a:gd name="connsiteY2" fmla="*/ 2153583 h 2505427"/>
              <a:gd name="connsiteX3" fmla="*/ 1759178 w 2111022"/>
              <a:gd name="connsiteY3" fmla="*/ 2505427 h 2505427"/>
              <a:gd name="connsiteX4" fmla="*/ 0 w 2111022"/>
              <a:gd name="connsiteY4" fmla="*/ 2505427 h 25054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022" h="2505427">
                <a:moveTo>
                  <a:pt x="0" y="0"/>
                </a:moveTo>
                <a:lnTo>
                  <a:pt x="2111022" y="0"/>
                </a:lnTo>
                <a:lnTo>
                  <a:pt x="2111022" y="2153583"/>
                </a:lnTo>
                <a:cubicBezTo>
                  <a:pt x="2111022" y="2347901"/>
                  <a:pt x="1953496" y="2505427"/>
                  <a:pt x="1759178" y="2505427"/>
                </a:cubicBezTo>
                <a:lnTo>
                  <a:pt x="0" y="2505427"/>
                </a:lnTo>
                <a:close/>
              </a:path>
            </a:pathLst>
          </a:custGeom>
          <a:noFill/>
        </p:spPr>
        <p:txBody>
          <a:bodyPr wrap="square">
            <a:noAutofit/>
          </a:bodyPr>
          <a:lstStyle>
            <a:lvl1pPr marL="0" indent="0">
              <a:buNone/>
              <a:defRPr/>
            </a:lvl1pPr>
          </a:lstStyle>
          <a:p>
            <a:r>
              <a:rPr lang="en-US" dirty="0"/>
              <a:t>Click icon to add picture</a:t>
            </a:r>
            <a:endParaRPr lang="en-CA" dirty="0"/>
          </a:p>
        </p:txBody>
      </p:sp>
      <p:sp>
        <p:nvSpPr>
          <p:cNvPr id="17" name="Content Placeholder 2"/>
          <p:cNvSpPr>
            <a:spLocks noGrp="1"/>
          </p:cNvSpPr>
          <p:nvPr>
            <p:ph idx="1"/>
          </p:nvPr>
        </p:nvSpPr>
        <p:spPr>
          <a:xfrm>
            <a:off x="3101326" y="2104428"/>
            <a:ext cx="3900497" cy="4169371"/>
          </a:xfrm>
        </p:spPr>
        <p:txBody>
          <a:bodyPr/>
          <a:lstStyle>
            <a:lvl1pPr marL="0" indent="0">
              <a:buFont typeface="Courier New" charset="0"/>
              <a:buNone/>
              <a:defRPr sz="1400">
                <a:solidFill>
                  <a:schemeClr val="tx2"/>
                </a:solidFill>
              </a:defRPr>
            </a:lvl1pPr>
            <a:lvl2pPr marL="324000" indent="0">
              <a:buFont typeface="Arial" charset="0"/>
              <a:buNone/>
              <a:defRPr sz="1600"/>
            </a:lvl2pPr>
            <a:lvl3pPr marL="630000" indent="0">
              <a:buFont typeface="Arial" charset="0"/>
              <a:buNone/>
              <a:defRPr sz="1400"/>
            </a:lvl3pPr>
            <a:lvl4pPr marL="1008000" indent="0">
              <a:buFont typeface="Arial" charset="0"/>
              <a:buNone/>
              <a:defRPr sz="1200"/>
            </a:lvl4pPr>
            <a:lvl5pPr marL="1368000" indent="0">
              <a:buFont typeface="Arial" charset="0"/>
              <a:buNone/>
              <a:defRPr sz="1200"/>
            </a:lvl5pPr>
          </a:lstStyle>
          <a:p>
            <a:pPr lvl="0"/>
            <a:r>
              <a:rPr lang="en-US"/>
              <a:t>Edit Master text styles</a:t>
            </a:r>
          </a:p>
        </p:txBody>
      </p:sp>
      <p:sp>
        <p:nvSpPr>
          <p:cNvPr id="19" name="Text Placeholder 5"/>
          <p:cNvSpPr>
            <a:spLocks noGrp="1"/>
          </p:cNvSpPr>
          <p:nvPr>
            <p:ph type="body" sz="quarter" idx="11" hasCustomPrompt="1"/>
          </p:nvPr>
        </p:nvSpPr>
        <p:spPr>
          <a:xfrm>
            <a:off x="3101326" y="1309319"/>
            <a:ext cx="3900632" cy="432000"/>
          </a:xfrm>
        </p:spPr>
        <p:txBody>
          <a:bodyPr anchor="ctr" anchorCtr="0"/>
          <a:lstStyle>
            <a:lvl1pPr marL="0" indent="0">
              <a:buNone/>
              <a:defRPr b="1" baseline="0">
                <a:solidFill>
                  <a:schemeClr val="accent2"/>
                </a:solidFill>
              </a:defRPr>
            </a:lvl1pPr>
          </a:lstStyle>
          <a:p>
            <a:pPr lvl="0"/>
            <a:r>
              <a:rPr lang="en-US" dirty="0"/>
              <a:t>Presenter Name</a:t>
            </a:r>
            <a:endParaRPr lang="en-CA" dirty="0"/>
          </a:p>
        </p:txBody>
      </p:sp>
      <p:sp>
        <p:nvSpPr>
          <p:cNvPr id="20" name="Text Placeholder 5"/>
          <p:cNvSpPr>
            <a:spLocks noGrp="1"/>
          </p:cNvSpPr>
          <p:nvPr>
            <p:ph type="body" sz="quarter" idx="12" hasCustomPrompt="1"/>
          </p:nvPr>
        </p:nvSpPr>
        <p:spPr>
          <a:xfrm>
            <a:off x="3101326" y="1760874"/>
            <a:ext cx="3900632" cy="324000"/>
          </a:xfrm>
        </p:spPr>
        <p:txBody>
          <a:bodyPr anchor="ctr" anchorCtr="0"/>
          <a:lstStyle>
            <a:lvl1pPr marL="0" indent="0">
              <a:buNone/>
              <a:defRPr sz="1800" b="1" baseline="0">
                <a:solidFill>
                  <a:schemeClr val="accent3"/>
                </a:solidFill>
              </a:defRPr>
            </a:lvl1pPr>
          </a:lstStyle>
          <a:p>
            <a:pPr lvl="0"/>
            <a:r>
              <a:rPr lang="en-US" dirty="0"/>
              <a:t>Presenter Title</a:t>
            </a:r>
            <a:endParaRPr lang="en-CA" dirty="0"/>
          </a:p>
        </p:txBody>
      </p:sp>
      <p:pic>
        <p:nvPicPr>
          <p:cNvPr id="16" name="Picture 15"/>
          <p:cNvPicPr>
            <a:picLocks noChangeAspect="1"/>
          </p:cNvPicPr>
          <p:nvPr/>
        </p:nvPicPr>
        <p:blipFill>
          <a:blip r:embed="rId2"/>
          <a:stretch>
            <a:fillRect/>
          </a:stretch>
        </p:blipFill>
        <p:spPr>
          <a:xfrm>
            <a:off x="10439400" y="0"/>
            <a:ext cx="1752600" cy="1790700"/>
          </a:xfrm>
          <a:prstGeom prst="rect">
            <a:avLst/>
          </a:prstGeom>
        </p:spPr>
      </p:pic>
      <p:sp>
        <p:nvSpPr>
          <p:cNvPr id="23" name="Text Placeholder 5"/>
          <p:cNvSpPr>
            <a:spLocks noGrp="1"/>
          </p:cNvSpPr>
          <p:nvPr>
            <p:ph type="body" sz="quarter" idx="18" hasCustomPrompt="1"/>
          </p:nvPr>
        </p:nvSpPr>
        <p:spPr>
          <a:xfrm>
            <a:off x="7410936" y="1719203"/>
            <a:ext cx="3900497" cy="324000"/>
          </a:xfrm>
        </p:spPr>
        <p:txBody>
          <a:bodyPr anchor="ctr" anchorCtr="0"/>
          <a:lstStyle>
            <a:lvl1pPr marL="0" indent="0">
              <a:buNone/>
              <a:defRPr sz="2000" b="1" baseline="0">
                <a:solidFill>
                  <a:schemeClr val="accent1"/>
                </a:solidFill>
              </a:defRPr>
            </a:lvl1pPr>
          </a:lstStyle>
          <a:p>
            <a:pPr lvl="0"/>
            <a:r>
              <a:rPr lang="en-US" dirty="0"/>
              <a:t>Practice Areas / Education</a:t>
            </a:r>
            <a:endParaRPr lang="en-CA" dirty="0"/>
          </a:p>
        </p:txBody>
      </p:sp>
      <p:sp>
        <p:nvSpPr>
          <p:cNvPr id="24" name="Text Placeholder 5"/>
          <p:cNvSpPr>
            <a:spLocks noGrp="1"/>
          </p:cNvSpPr>
          <p:nvPr>
            <p:ph type="body" sz="quarter" idx="19" hasCustomPrompt="1"/>
          </p:nvPr>
        </p:nvSpPr>
        <p:spPr>
          <a:xfrm>
            <a:off x="7410936" y="4020771"/>
            <a:ext cx="3900497" cy="324000"/>
          </a:xfrm>
        </p:spPr>
        <p:txBody>
          <a:bodyPr anchor="ctr" anchorCtr="0"/>
          <a:lstStyle>
            <a:lvl1pPr marL="0" indent="0">
              <a:buNone/>
              <a:defRPr sz="2000" b="1" baseline="0">
                <a:solidFill>
                  <a:schemeClr val="accent1"/>
                </a:solidFill>
              </a:defRPr>
            </a:lvl1pPr>
          </a:lstStyle>
          <a:p>
            <a:pPr lvl="0"/>
            <a:r>
              <a:rPr lang="en-US" dirty="0"/>
              <a:t>Community/Rankings</a:t>
            </a:r>
            <a:endParaRPr lang="en-CA" dirty="0"/>
          </a:p>
        </p:txBody>
      </p:sp>
      <p:pic>
        <p:nvPicPr>
          <p:cNvPr id="14" name="Picture 13"/>
          <p:cNvPicPr>
            <a:picLocks noChangeAspect="1"/>
          </p:cNvPicPr>
          <p:nvPr/>
        </p:nvPicPr>
        <p:blipFill>
          <a:blip r:embed="rId2"/>
          <a:stretch>
            <a:fillRect/>
          </a:stretch>
        </p:blipFill>
        <p:spPr>
          <a:xfrm>
            <a:off x="10439400" y="0"/>
            <a:ext cx="1752600" cy="1790700"/>
          </a:xfrm>
          <a:prstGeom prst="rect">
            <a:avLst/>
          </a:prstGeom>
        </p:spPr>
      </p:pic>
      <p:sp>
        <p:nvSpPr>
          <p:cNvPr id="15"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3" name="Text Placeholder 2"/>
          <p:cNvSpPr>
            <a:spLocks noGrp="1"/>
          </p:cNvSpPr>
          <p:nvPr>
            <p:ph type="body" sz="quarter" idx="20"/>
          </p:nvPr>
        </p:nvSpPr>
        <p:spPr>
          <a:xfrm>
            <a:off x="7410450" y="4344771"/>
            <a:ext cx="4194175" cy="1929029"/>
          </a:xfrm>
        </p:spPr>
        <p:txBody>
          <a:bodyPr/>
          <a:lstStyle>
            <a:lvl1pPr>
              <a:defRPr sz="1200"/>
            </a:lvl1pPr>
            <a:lvl2pPr>
              <a:defRPr sz="1100"/>
            </a:lvl2pPr>
            <a:lvl3pPr>
              <a:defRPr sz="1050"/>
            </a:lvl3pPr>
            <a:lvl4pPr>
              <a:defRPr sz="1000"/>
            </a:lvl4pPr>
            <a:lvl5pPr>
              <a:defRPr sz="1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21" name="Text Placeholder 2"/>
          <p:cNvSpPr>
            <a:spLocks noGrp="1"/>
          </p:cNvSpPr>
          <p:nvPr>
            <p:ph type="body" sz="quarter" idx="21"/>
          </p:nvPr>
        </p:nvSpPr>
        <p:spPr>
          <a:xfrm>
            <a:off x="7410450" y="2043203"/>
            <a:ext cx="4194175" cy="1719203"/>
          </a:xfrm>
        </p:spPr>
        <p:txBody>
          <a:bodyPr/>
          <a:lstStyle>
            <a:lvl1pPr>
              <a:defRPr sz="1200"/>
            </a:lvl1pPr>
            <a:lvl2pPr>
              <a:defRPr sz="1100"/>
            </a:lvl2pPr>
            <a:lvl3pPr>
              <a:defRPr sz="1050"/>
            </a:lvl3pPr>
            <a:lvl4pPr>
              <a:defRPr sz="1000"/>
            </a:lvl4pPr>
            <a:lvl5pPr>
              <a:defRPr sz="1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2" name="Footer Placeholder 1"/>
          <p:cNvSpPr>
            <a:spLocks noGrp="1"/>
          </p:cNvSpPr>
          <p:nvPr>
            <p:ph type="ftr" sz="quarter" idx="22"/>
          </p:nvPr>
        </p:nvSpPr>
        <p:spPr/>
        <p:txBody>
          <a:bodyPr/>
          <a:lstStyle/>
          <a:p>
            <a:endParaRPr lang="en-CA" dirty="0"/>
          </a:p>
        </p:txBody>
      </p:sp>
    </p:spTree>
    <p:extLst>
      <p:ext uri="{BB962C8B-B14F-4D97-AF65-F5344CB8AC3E}">
        <p14:creationId xmlns:p14="http://schemas.microsoft.com/office/powerpoint/2010/main" val="392942904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resenter - Double">
    <p:spTree>
      <p:nvGrpSpPr>
        <p:cNvPr id="1" name=""/>
        <p:cNvGrpSpPr/>
        <p:nvPr/>
      </p:nvGrpSpPr>
      <p:grpSpPr>
        <a:xfrm>
          <a:off x="0" y="0"/>
          <a:ext cx="0" cy="0"/>
          <a:chOff x="0" y="0"/>
          <a:chExt cx="0" cy="0"/>
        </a:xfrm>
      </p:grpSpPr>
      <p:pic>
        <p:nvPicPr>
          <p:cNvPr id="16" name="Picture 15"/>
          <p:cNvPicPr>
            <a:picLocks noChangeAspect="1"/>
          </p:cNvPicPr>
          <p:nvPr/>
        </p:nvPicPr>
        <p:blipFill>
          <a:blip r:embed="rId2"/>
          <a:stretch>
            <a:fillRect/>
          </a:stretch>
        </p:blipFill>
        <p:spPr>
          <a:xfrm>
            <a:off x="10439400" y="0"/>
            <a:ext cx="1752600" cy="1790700"/>
          </a:xfrm>
          <a:prstGeom prst="rect">
            <a:avLst/>
          </a:prstGeom>
        </p:spPr>
      </p:pic>
      <p:sp>
        <p:nvSpPr>
          <p:cNvPr id="29" name="Picture Placeholder 11"/>
          <p:cNvSpPr>
            <a:spLocks noGrp="1"/>
          </p:cNvSpPr>
          <p:nvPr>
            <p:ph type="pic" sz="quarter" idx="10"/>
          </p:nvPr>
        </p:nvSpPr>
        <p:spPr>
          <a:xfrm>
            <a:off x="599122" y="1425000"/>
            <a:ext cx="2111022" cy="2505427"/>
          </a:xfrm>
          <a:custGeom>
            <a:avLst/>
            <a:gdLst>
              <a:gd name="connsiteX0" fmla="*/ 0 w 2111022"/>
              <a:gd name="connsiteY0" fmla="*/ 0 h 2505427"/>
              <a:gd name="connsiteX1" fmla="*/ 2111022 w 2111022"/>
              <a:gd name="connsiteY1" fmla="*/ 0 h 2505427"/>
              <a:gd name="connsiteX2" fmla="*/ 2111022 w 2111022"/>
              <a:gd name="connsiteY2" fmla="*/ 2153583 h 2505427"/>
              <a:gd name="connsiteX3" fmla="*/ 1759178 w 2111022"/>
              <a:gd name="connsiteY3" fmla="*/ 2505427 h 2505427"/>
              <a:gd name="connsiteX4" fmla="*/ 0 w 2111022"/>
              <a:gd name="connsiteY4" fmla="*/ 2505427 h 25054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022" h="2505427">
                <a:moveTo>
                  <a:pt x="0" y="0"/>
                </a:moveTo>
                <a:lnTo>
                  <a:pt x="2111022" y="0"/>
                </a:lnTo>
                <a:lnTo>
                  <a:pt x="2111022" y="2153583"/>
                </a:lnTo>
                <a:cubicBezTo>
                  <a:pt x="2111022" y="2347901"/>
                  <a:pt x="1953496" y="2505427"/>
                  <a:pt x="1759178" y="2505427"/>
                </a:cubicBezTo>
                <a:lnTo>
                  <a:pt x="0" y="2505427"/>
                </a:lnTo>
                <a:close/>
              </a:path>
            </a:pathLst>
          </a:custGeom>
          <a:noFill/>
        </p:spPr>
        <p:txBody>
          <a:bodyPr wrap="square">
            <a:noAutofit/>
          </a:bodyPr>
          <a:lstStyle>
            <a:lvl1pPr marL="0" indent="0">
              <a:buNone/>
              <a:defRPr/>
            </a:lvl1pPr>
          </a:lstStyle>
          <a:p>
            <a:r>
              <a:rPr lang="en-US" dirty="0"/>
              <a:t>Click icon to add picture</a:t>
            </a:r>
            <a:endParaRPr lang="en-CA" dirty="0"/>
          </a:p>
        </p:txBody>
      </p:sp>
      <p:sp>
        <p:nvSpPr>
          <p:cNvPr id="30" name="Content Placeholder 2"/>
          <p:cNvSpPr>
            <a:spLocks noGrp="1"/>
          </p:cNvSpPr>
          <p:nvPr>
            <p:ph idx="1"/>
          </p:nvPr>
        </p:nvSpPr>
        <p:spPr>
          <a:xfrm>
            <a:off x="2904100" y="2104428"/>
            <a:ext cx="2634312" cy="4169371"/>
          </a:xfrm>
        </p:spPr>
        <p:txBody>
          <a:bodyPr/>
          <a:lstStyle>
            <a:lvl1pPr marL="0" indent="0">
              <a:buFont typeface="Courier New" charset="0"/>
              <a:buNone/>
              <a:defRPr sz="1200">
                <a:solidFill>
                  <a:schemeClr val="tx2"/>
                </a:solidFill>
              </a:defRPr>
            </a:lvl1pPr>
            <a:lvl2pPr marL="324000" indent="0">
              <a:buFont typeface="Arial" charset="0"/>
              <a:buNone/>
              <a:defRPr sz="1600"/>
            </a:lvl2pPr>
            <a:lvl3pPr marL="630000" indent="0">
              <a:buFont typeface="Arial" charset="0"/>
              <a:buNone/>
              <a:defRPr sz="1400"/>
            </a:lvl3pPr>
            <a:lvl4pPr marL="1008000" indent="0">
              <a:buFont typeface="Arial" charset="0"/>
              <a:buNone/>
              <a:defRPr sz="1200"/>
            </a:lvl4pPr>
            <a:lvl5pPr marL="1368000" indent="0">
              <a:buFont typeface="Arial" charset="0"/>
              <a:buNone/>
              <a:defRPr sz="1200"/>
            </a:lvl5pPr>
          </a:lstStyle>
          <a:p>
            <a:pPr lvl="0"/>
            <a:r>
              <a:rPr lang="en-US"/>
              <a:t>Edit Master text styles</a:t>
            </a:r>
          </a:p>
        </p:txBody>
      </p:sp>
      <p:sp>
        <p:nvSpPr>
          <p:cNvPr id="31" name="Text Placeholder 5"/>
          <p:cNvSpPr>
            <a:spLocks noGrp="1"/>
          </p:cNvSpPr>
          <p:nvPr>
            <p:ph type="body" sz="quarter" idx="11" hasCustomPrompt="1"/>
          </p:nvPr>
        </p:nvSpPr>
        <p:spPr>
          <a:xfrm>
            <a:off x="2904099" y="1309319"/>
            <a:ext cx="2634403" cy="432000"/>
          </a:xfrm>
        </p:spPr>
        <p:txBody>
          <a:bodyPr anchor="ctr" anchorCtr="0"/>
          <a:lstStyle>
            <a:lvl1pPr marL="0" indent="0">
              <a:buNone/>
              <a:defRPr sz="2000" b="1" baseline="0">
                <a:solidFill>
                  <a:schemeClr val="accent2"/>
                </a:solidFill>
              </a:defRPr>
            </a:lvl1pPr>
          </a:lstStyle>
          <a:p>
            <a:pPr lvl="0"/>
            <a:r>
              <a:rPr lang="en-US" dirty="0"/>
              <a:t>Presenter Name</a:t>
            </a:r>
            <a:endParaRPr lang="en-CA" dirty="0"/>
          </a:p>
        </p:txBody>
      </p:sp>
      <p:sp>
        <p:nvSpPr>
          <p:cNvPr id="32" name="Text Placeholder 5"/>
          <p:cNvSpPr>
            <a:spLocks noGrp="1"/>
          </p:cNvSpPr>
          <p:nvPr>
            <p:ph type="body" sz="quarter" idx="12" hasCustomPrompt="1"/>
          </p:nvPr>
        </p:nvSpPr>
        <p:spPr>
          <a:xfrm>
            <a:off x="2904099" y="1760874"/>
            <a:ext cx="2634403" cy="324000"/>
          </a:xfrm>
        </p:spPr>
        <p:txBody>
          <a:bodyPr anchor="ctr" anchorCtr="0"/>
          <a:lstStyle>
            <a:lvl1pPr marL="0" indent="0">
              <a:buNone/>
              <a:defRPr sz="1600" b="1" baseline="0">
                <a:solidFill>
                  <a:schemeClr val="tx2"/>
                </a:solidFill>
              </a:defRPr>
            </a:lvl1pPr>
          </a:lstStyle>
          <a:p>
            <a:pPr lvl="0"/>
            <a:r>
              <a:rPr lang="en-US" dirty="0"/>
              <a:t>Presenter Title</a:t>
            </a:r>
            <a:endParaRPr lang="en-CA" dirty="0"/>
          </a:p>
        </p:txBody>
      </p:sp>
      <p:sp>
        <p:nvSpPr>
          <p:cNvPr id="34" name="Text Placeholder 5"/>
          <p:cNvSpPr>
            <a:spLocks noGrp="1"/>
          </p:cNvSpPr>
          <p:nvPr>
            <p:ph type="body" sz="quarter" idx="18" hasCustomPrompt="1"/>
          </p:nvPr>
        </p:nvSpPr>
        <p:spPr>
          <a:xfrm>
            <a:off x="594733" y="4059759"/>
            <a:ext cx="2115411" cy="324000"/>
          </a:xfrm>
        </p:spPr>
        <p:txBody>
          <a:bodyPr anchor="ctr" anchorCtr="0"/>
          <a:lstStyle>
            <a:lvl1pPr marL="0" indent="0">
              <a:buNone/>
              <a:defRPr sz="1400" b="1" baseline="0">
                <a:solidFill>
                  <a:schemeClr val="accent1"/>
                </a:solidFill>
              </a:defRPr>
            </a:lvl1pPr>
          </a:lstStyle>
          <a:p>
            <a:pPr lvl="0"/>
            <a:r>
              <a:rPr lang="en-US" dirty="0"/>
              <a:t>Education / Practice </a:t>
            </a:r>
            <a:r>
              <a:rPr lang="en-US" dirty="0" err="1"/>
              <a:t>etc</a:t>
            </a:r>
            <a:r>
              <a:rPr lang="en-US" dirty="0"/>
              <a:t> </a:t>
            </a:r>
            <a:endParaRPr lang="en-CA" dirty="0"/>
          </a:p>
        </p:txBody>
      </p:sp>
      <p:sp>
        <p:nvSpPr>
          <p:cNvPr id="35" name="Title 1"/>
          <p:cNvSpPr>
            <a:spLocks noGrp="1"/>
          </p:cNvSpPr>
          <p:nvPr>
            <p:ph type="title" hasCustomPrompt="1"/>
          </p:nvPr>
        </p:nvSpPr>
        <p:spPr>
          <a:xfrm>
            <a:off x="482400" y="195256"/>
            <a:ext cx="9355564" cy="1013800"/>
          </a:xfrm>
          <a:prstGeom prst="rect">
            <a:avLst/>
          </a:prstGeom>
        </p:spPr>
        <p:txBody>
          <a:bodyPr anchor="ctr" anchorCtr="0"/>
          <a:lstStyle>
            <a:lvl1pPr>
              <a:defRPr sz="4000" b="1" i="0" baseline="0">
                <a:solidFill>
                  <a:schemeClr val="accent1"/>
                </a:solidFill>
              </a:defRPr>
            </a:lvl1pPr>
          </a:lstStyle>
          <a:p>
            <a:r>
              <a:rPr lang="en-US" dirty="0"/>
              <a:t>Click to edit title</a:t>
            </a:r>
          </a:p>
        </p:txBody>
      </p:sp>
      <p:sp>
        <p:nvSpPr>
          <p:cNvPr id="43" name="Picture Placeholder 11"/>
          <p:cNvSpPr>
            <a:spLocks noGrp="1"/>
          </p:cNvSpPr>
          <p:nvPr>
            <p:ph type="pic" sz="quarter" idx="19"/>
          </p:nvPr>
        </p:nvSpPr>
        <p:spPr>
          <a:xfrm>
            <a:off x="5740027" y="1425000"/>
            <a:ext cx="2111022" cy="2505427"/>
          </a:xfrm>
          <a:custGeom>
            <a:avLst/>
            <a:gdLst>
              <a:gd name="connsiteX0" fmla="*/ 0 w 2111022"/>
              <a:gd name="connsiteY0" fmla="*/ 0 h 2505427"/>
              <a:gd name="connsiteX1" fmla="*/ 2111022 w 2111022"/>
              <a:gd name="connsiteY1" fmla="*/ 0 h 2505427"/>
              <a:gd name="connsiteX2" fmla="*/ 2111022 w 2111022"/>
              <a:gd name="connsiteY2" fmla="*/ 2153583 h 2505427"/>
              <a:gd name="connsiteX3" fmla="*/ 1759178 w 2111022"/>
              <a:gd name="connsiteY3" fmla="*/ 2505427 h 2505427"/>
              <a:gd name="connsiteX4" fmla="*/ 0 w 2111022"/>
              <a:gd name="connsiteY4" fmla="*/ 2505427 h 25054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022" h="2505427">
                <a:moveTo>
                  <a:pt x="0" y="0"/>
                </a:moveTo>
                <a:lnTo>
                  <a:pt x="2111022" y="0"/>
                </a:lnTo>
                <a:lnTo>
                  <a:pt x="2111022" y="2153583"/>
                </a:lnTo>
                <a:cubicBezTo>
                  <a:pt x="2111022" y="2347901"/>
                  <a:pt x="1953496" y="2505427"/>
                  <a:pt x="1759178" y="2505427"/>
                </a:cubicBezTo>
                <a:lnTo>
                  <a:pt x="0" y="2505427"/>
                </a:lnTo>
                <a:close/>
              </a:path>
            </a:pathLst>
          </a:custGeom>
          <a:noFill/>
        </p:spPr>
        <p:txBody>
          <a:bodyPr wrap="square">
            <a:noAutofit/>
          </a:bodyPr>
          <a:lstStyle>
            <a:lvl1pPr marL="0" indent="0">
              <a:buNone/>
              <a:defRPr>
                <a:solidFill>
                  <a:schemeClr val="tx2"/>
                </a:solidFill>
              </a:defRPr>
            </a:lvl1pPr>
          </a:lstStyle>
          <a:p>
            <a:r>
              <a:rPr lang="en-US" dirty="0"/>
              <a:t>Click icon to add picture</a:t>
            </a:r>
            <a:endParaRPr lang="en-CA" dirty="0"/>
          </a:p>
        </p:txBody>
      </p:sp>
      <p:sp>
        <p:nvSpPr>
          <p:cNvPr id="44" name="Content Placeholder 2"/>
          <p:cNvSpPr>
            <a:spLocks noGrp="1"/>
          </p:cNvSpPr>
          <p:nvPr>
            <p:ph idx="20"/>
          </p:nvPr>
        </p:nvSpPr>
        <p:spPr>
          <a:xfrm>
            <a:off x="8045005" y="2104429"/>
            <a:ext cx="2634312" cy="4169370"/>
          </a:xfrm>
        </p:spPr>
        <p:txBody>
          <a:bodyPr/>
          <a:lstStyle>
            <a:lvl1pPr marL="0" indent="0">
              <a:buFont typeface="Courier New" charset="0"/>
              <a:buNone/>
              <a:defRPr sz="1200">
                <a:solidFill>
                  <a:schemeClr val="tx2"/>
                </a:solidFill>
              </a:defRPr>
            </a:lvl1pPr>
            <a:lvl2pPr marL="324000" indent="0">
              <a:buFont typeface="Arial" charset="0"/>
              <a:buNone/>
              <a:defRPr sz="1600"/>
            </a:lvl2pPr>
            <a:lvl3pPr marL="630000" indent="0">
              <a:buFont typeface="Arial" charset="0"/>
              <a:buNone/>
              <a:defRPr sz="1400"/>
            </a:lvl3pPr>
            <a:lvl4pPr marL="1008000" indent="0">
              <a:buFont typeface="Arial" charset="0"/>
              <a:buNone/>
              <a:defRPr sz="1200"/>
            </a:lvl4pPr>
            <a:lvl5pPr marL="1368000" indent="0">
              <a:buFont typeface="Arial" charset="0"/>
              <a:buNone/>
              <a:defRPr sz="1200"/>
            </a:lvl5pPr>
          </a:lstStyle>
          <a:p>
            <a:pPr lvl="0"/>
            <a:r>
              <a:rPr lang="en-US"/>
              <a:t>Edit Master text styles</a:t>
            </a:r>
          </a:p>
        </p:txBody>
      </p:sp>
      <p:sp>
        <p:nvSpPr>
          <p:cNvPr id="45" name="Text Placeholder 5"/>
          <p:cNvSpPr>
            <a:spLocks noGrp="1"/>
          </p:cNvSpPr>
          <p:nvPr>
            <p:ph type="body" sz="quarter" idx="21" hasCustomPrompt="1"/>
          </p:nvPr>
        </p:nvSpPr>
        <p:spPr>
          <a:xfrm>
            <a:off x="8045004" y="1309319"/>
            <a:ext cx="2634403" cy="432000"/>
          </a:xfrm>
        </p:spPr>
        <p:txBody>
          <a:bodyPr anchor="ctr" anchorCtr="0"/>
          <a:lstStyle>
            <a:lvl1pPr marL="0" indent="0">
              <a:buNone/>
              <a:defRPr sz="2000" b="1" baseline="0">
                <a:solidFill>
                  <a:schemeClr val="accent2"/>
                </a:solidFill>
              </a:defRPr>
            </a:lvl1pPr>
          </a:lstStyle>
          <a:p>
            <a:pPr lvl="0"/>
            <a:r>
              <a:rPr lang="en-US" dirty="0"/>
              <a:t>Presenter Name</a:t>
            </a:r>
            <a:endParaRPr lang="en-CA" dirty="0"/>
          </a:p>
        </p:txBody>
      </p:sp>
      <p:sp>
        <p:nvSpPr>
          <p:cNvPr id="46" name="Text Placeholder 5"/>
          <p:cNvSpPr>
            <a:spLocks noGrp="1"/>
          </p:cNvSpPr>
          <p:nvPr>
            <p:ph type="body" sz="quarter" idx="22" hasCustomPrompt="1"/>
          </p:nvPr>
        </p:nvSpPr>
        <p:spPr>
          <a:xfrm>
            <a:off x="8045004" y="1760874"/>
            <a:ext cx="2634403" cy="324000"/>
          </a:xfrm>
        </p:spPr>
        <p:txBody>
          <a:bodyPr anchor="ctr" anchorCtr="0"/>
          <a:lstStyle>
            <a:lvl1pPr marL="0" indent="0">
              <a:buNone/>
              <a:defRPr sz="1600" b="1" baseline="0">
                <a:solidFill>
                  <a:schemeClr val="tx2"/>
                </a:solidFill>
              </a:defRPr>
            </a:lvl1pPr>
          </a:lstStyle>
          <a:p>
            <a:pPr lvl="0"/>
            <a:r>
              <a:rPr lang="en-US" dirty="0"/>
              <a:t>Presenter Title</a:t>
            </a:r>
            <a:endParaRPr lang="en-CA" dirty="0"/>
          </a:p>
        </p:txBody>
      </p:sp>
      <p:sp>
        <p:nvSpPr>
          <p:cNvPr id="48" name="Text Placeholder 5"/>
          <p:cNvSpPr>
            <a:spLocks noGrp="1"/>
          </p:cNvSpPr>
          <p:nvPr>
            <p:ph type="body" sz="quarter" idx="24" hasCustomPrompt="1"/>
          </p:nvPr>
        </p:nvSpPr>
        <p:spPr>
          <a:xfrm>
            <a:off x="5735638" y="4059759"/>
            <a:ext cx="2115411" cy="324000"/>
          </a:xfrm>
        </p:spPr>
        <p:txBody>
          <a:bodyPr anchor="ctr" anchorCtr="0"/>
          <a:lstStyle>
            <a:lvl1pPr marL="0" indent="0">
              <a:buNone/>
              <a:defRPr sz="1400" b="1" baseline="0">
                <a:solidFill>
                  <a:schemeClr val="accent1"/>
                </a:solidFill>
              </a:defRPr>
            </a:lvl1pPr>
          </a:lstStyle>
          <a:p>
            <a:pPr lvl="0"/>
            <a:r>
              <a:rPr lang="en-US" dirty="0"/>
              <a:t>Education / Practice </a:t>
            </a:r>
            <a:r>
              <a:rPr lang="en-US" dirty="0" err="1"/>
              <a:t>etc</a:t>
            </a:r>
            <a:r>
              <a:rPr lang="en-US" dirty="0"/>
              <a:t> </a:t>
            </a:r>
            <a:endParaRPr lang="en-CA" dirty="0"/>
          </a:p>
        </p:txBody>
      </p:sp>
      <p:pic>
        <p:nvPicPr>
          <p:cNvPr id="17" name="Picture 16"/>
          <p:cNvPicPr>
            <a:picLocks noChangeAspect="1"/>
          </p:cNvPicPr>
          <p:nvPr/>
        </p:nvPicPr>
        <p:blipFill>
          <a:blip r:embed="rId2"/>
          <a:stretch>
            <a:fillRect/>
          </a:stretch>
        </p:blipFill>
        <p:spPr>
          <a:xfrm>
            <a:off x="10439400" y="0"/>
            <a:ext cx="1752600" cy="1790700"/>
          </a:xfrm>
          <a:prstGeom prst="rect">
            <a:avLst/>
          </a:prstGeom>
        </p:spPr>
      </p:pic>
      <p:sp>
        <p:nvSpPr>
          <p:cNvPr id="19"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20" name="Text Placeholder 2"/>
          <p:cNvSpPr>
            <a:spLocks noGrp="1"/>
          </p:cNvSpPr>
          <p:nvPr>
            <p:ph type="body" sz="quarter" idx="25"/>
          </p:nvPr>
        </p:nvSpPr>
        <p:spPr>
          <a:xfrm>
            <a:off x="594734" y="4390446"/>
            <a:ext cx="2115410" cy="1883354"/>
          </a:xfrm>
        </p:spPr>
        <p:txBody>
          <a:bodyPr/>
          <a:lstStyle>
            <a:lvl1pPr>
              <a:defRPr sz="1200"/>
            </a:lvl1pPr>
            <a:lvl2pPr>
              <a:defRPr sz="1100"/>
            </a:lvl2pPr>
            <a:lvl3pPr>
              <a:defRPr sz="1050"/>
            </a:lvl3pPr>
            <a:lvl4pPr>
              <a:defRPr sz="1000"/>
            </a:lvl4pPr>
            <a:lvl5pPr>
              <a:defRPr sz="1000"/>
            </a:lvl5pPr>
          </a:lstStyle>
          <a:p>
            <a:pPr lvl="0"/>
            <a:r>
              <a:rPr lang="en-US"/>
              <a:t>Edit Master text styles</a:t>
            </a:r>
          </a:p>
          <a:p>
            <a:pPr lvl="1"/>
            <a:r>
              <a:rPr lang="en-US"/>
              <a:t>Second level</a:t>
            </a:r>
          </a:p>
          <a:p>
            <a:pPr lvl="2"/>
            <a:r>
              <a:rPr lang="en-US"/>
              <a:t>Third level</a:t>
            </a:r>
          </a:p>
        </p:txBody>
      </p:sp>
      <p:sp>
        <p:nvSpPr>
          <p:cNvPr id="21" name="Text Placeholder 2"/>
          <p:cNvSpPr>
            <a:spLocks noGrp="1"/>
          </p:cNvSpPr>
          <p:nvPr>
            <p:ph type="body" sz="quarter" idx="26"/>
          </p:nvPr>
        </p:nvSpPr>
        <p:spPr>
          <a:xfrm>
            <a:off x="5735639" y="4390446"/>
            <a:ext cx="2115410" cy="1883354"/>
          </a:xfrm>
        </p:spPr>
        <p:txBody>
          <a:bodyPr/>
          <a:lstStyle>
            <a:lvl1pPr>
              <a:defRPr sz="1200"/>
            </a:lvl1pPr>
            <a:lvl2pPr>
              <a:defRPr sz="1100"/>
            </a:lvl2pPr>
            <a:lvl3pPr>
              <a:defRPr sz="1050"/>
            </a:lvl3pPr>
            <a:lvl4pPr>
              <a:defRPr sz="1000"/>
            </a:lvl4pPr>
            <a:lvl5pPr>
              <a:defRPr sz="1000"/>
            </a:lvl5pPr>
          </a:lstStyle>
          <a:p>
            <a:pPr lvl="0"/>
            <a:r>
              <a:rPr lang="en-US"/>
              <a:t>Edit Master text styles</a:t>
            </a:r>
          </a:p>
          <a:p>
            <a:pPr lvl="1"/>
            <a:r>
              <a:rPr lang="en-US"/>
              <a:t>Second level</a:t>
            </a:r>
          </a:p>
          <a:p>
            <a:pPr lvl="2"/>
            <a:r>
              <a:rPr lang="en-US"/>
              <a:t>Third level</a:t>
            </a:r>
          </a:p>
        </p:txBody>
      </p:sp>
      <p:sp>
        <p:nvSpPr>
          <p:cNvPr id="2" name="Footer Placeholder 1"/>
          <p:cNvSpPr>
            <a:spLocks noGrp="1"/>
          </p:cNvSpPr>
          <p:nvPr>
            <p:ph type="ftr" sz="quarter" idx="27"/>
          </p:nvPr>
        </p:nvSpPr>
        <p:spPr/>
        <p:txBody>
          <a:bodyPr/>
          <a:lstStyle/>
          <a:p>
            <a:endParaRPr lang="en-CA" dirty="0"/>
          </a:p>
        </p:txBody>
      </p:sp>
    </p:spTree>
    <p:extLst>
      <p:ext uri="{BB962C8B-B14F-4D97-AF65-F5344CB8AC3E}">
        <p14:creationId xmlns:p14="http://schemas.microsoft.com/office/powerpoint/2010/main" val="141044166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ractice Group and Expertise">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0439400" y="0"/>
            <a:ext cx="1752600" cy="1790700"/>
          </a:xfrm>
          <a:prstGeom prst="rect">
            <a:avLst/>
          </a:prstGeom>
        </p:spPr>
      </p:pic>
      <p:pic>
        <p:nvPicPr>
          <p:cNvPr id="11" name="Picture 10"/>
          <p:cNvPicPr>
            <a:picLocks noChangeAspect="1"/>
          </p:cNvPicPr>
          <p:nvPr/>
        </p:nvPicPr>
        <p:blipFill>
          <a:blip r:embed="rId2"/>
          <a:stretch>
            <a:fillRect/>
          </a:stretch>
        </p:blipFill>
        <p:spPr>
          <a:xfrm>
            <a:off x="10439400" y="0"/>
            <a:ext cx="1752600" cy="1790700"/>
          </a:xfrm>
          <a:prstGeom prst="rect">
            <a:avLst/>
          </a:prstGeom>
        </p:spPr>
      </p:pic>
      <p:sp>
        <p:nvSpPr>
          <p:cNvPr id="13" name="Title 1"/>
          <p:cNvSpPr>
            <a:spLocks noGrp="1"/>
          </p:cNvSpPr>
          <p:nvPr>
            <p:ph type="title" hasCustomPrompt="1"/>
          </p:nvPr>
        </p:nvSpPr>
        <p:spPr>
          <a:xfrm>
            <a:off x="481802" y="195256"/>
            <a:ext cx="9466096" cy="1013800"/>
          </a:xfrm>
          <a:prstGeom prst="rect">
            <a:avLst/>
          </a:prstGeom>
        </p:spPr>
        <p:txBody>
          <a:bodyPr anchor="ctr" anchorCtr="0"/>
          <a:lstStyle>
            <a:lvl1pPr>
              <a:defRPr sz="4000" b="1" i="0" baseline="0">
                <a:solidFill>
                  <a:schemeClr val="accent1"/>
                </a:solidFill>
              </a:defRPr>
            </a:lvl1pPr>
          </a:lstStyle>
          <a:p>
            <a:r>
              <a:rPr lang="en-US" dirty="0"/>
              <a:t>Enter Practice Area Name</a:t>
            </a:r>
          </a:p>
        </p:txBody>
      </p:sp>
      <p:sp>
        <p:nvSpPr>
          <p:cNvPr id="15" name="Text Placeholder 5"/>
          <p:cNvSpPr>
            <a:spLocks noGrp="1"/>
          </p:cNvSpPr>
          <p:nvPr>
            <p:ph type="body" sz="quarter" idx="11" hasCustomPrompt="1"/>
          </p:nvPr>
        </p:nvSpPr>
        <p:spPr>
          <a:xfrm>
            <a:off x="481635" y="1203256"/>
            <a:ext cx="9466263" cy="565150"/>
          </a:xfrm>
        </p:spPr>
        <p:txBody>
          <a:bodyPr/>
          <a:lstStyle>
            <a:lvl1pPr marL="0" indent="0">
              <a:buNone/>
              <a:defRPr sz="2600" b="1" i="0" baseline="0">
                <a:solidFill>
                  <a:schemeClr val="accent2"/>
                </a:solidFill>
              </a:defRPr>
            </a:lvl1pPr>
          </a:lstStyle>
          <a:p>
            <a:pPr lvl="0"/>
            <a:r>
              <a:rPr lang="en-US" dirty="0"/>
              <a:t>Insert subtitle here</a:t>
            </a:r>
            <a:endParaRPr lang="en-CA" dirty="0"/>
          </a:p>
        </p:txBody>
      </p:sp>
      <p:sp>
        <p:nvSpPr>
          <p:cNvPr id="9"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4" name="Text Placeholder 3"/>
          <p:cNvSpPr>
            <a:spLocks noGrp="1"/>
          </p:cNvSpPr>
          <p:nvPr>
            <p:ph type="body" sz="quarter" idx="12"/>
          </p:nvPr>
        </p:nvSpPr>
        <p:spPr>
          <a:xfrm>
            <a:off x="481635" y="2046514"/>
            <a:ext cx="11122990" cy="4227287"/>
          </a:xfrm>
        </p:spPr>
        <p:txBody>
          <a:bodyPr/>
          <a:lstStyle>
            <a:lvl1pPr>
              <a:defRPr sz="2400"/>
            </a:lvl1pPr>
            <a:lvl2pPr>
              <a:defRPr sz="2000"/>
            </a:lvl2pPr>
            <a:lvl3pPr>
              <a:defRPr sz="1800"/>
            </a:lvl3pPr>
            <a:lvl4pPr>
              <a:defRPr sz="1800"/>
            </a:lvl4pPr>
            <a:lvl5pPr>
              <a:defRPr sz="1200"/>
            </a:lvl5pPr>
          </a:lstStyle>
          <a:p>
            <a:pPr lvl="0"/>
            <a:r>
              <a:rPr lang="en-US"/>
              <a:t>Edit Master text styles</a:t>
            </a:r>
          </a:p>
          <a:p>
            <a:pPr lvl="1"/>
            <a:r>
              <a:rPr lang="en-US"/>
              <a:t>Second level</a:t>
            </a:r>
          </a:p>
          <a:p>
            <a:pPr lvl="2"/>
            <a:r>
              <a:rPr lang="en-US"/>
              <a:t>Third level</a:t>
            </a:r>
          </a:p>
          <a:p>
            <a:pPr lvl="3"/>
            <a:r>
              <a:rPr lang="en-US"/>
              <a:t>Fourth level</a:t>
            </a:r>
          </a:p>
        </p:txBody>
      </p:sp>
      <p:sp>
        <p:nvSpPr>
          <p:cNvPr id="2" name="Footer Placeholder 1"/>
          <p:cNvSpPr>
            <a:spLocks noGrp="1"/>
          </p:cNvSpPr>
          <p:nvPr>
            <p:ph type="ftr" sz="quarter" idx="13"/>
          </p:nvPr>
        </p:nvSpPr>
        <p:spPr/>
        <p:txBody>
          <a:bodyPr/>
          <a:lstStyle/>
          <a:p>
            <a:endParaRPr lang="en-CA" dirty="0"/>
          </a:p>
        </p:txBody>
      </p:sp>
    </p:spTree>
    <p:extLst>
      <p:ext uri="{BB962C8B-B14F-4D97-AF65-F5344CB8AC3E}">
        <p14:creationId xmlns:p14="http://schemas.microsoft.com/office/powerpoint/2010/main" val="177291757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Header">
    <p:bg>
      <p:bgPr>
        <a:solidFill>
          <a:srgbClr val="002C5F"/>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0439400" y="0"/>
            <a:ext cx="1752600" cy="1790700"/>
          </a:xfrm>
          <a:prstGeom prst="rect">
            <a:avLst/>
          </a:prstGeom>
        </p:spPr>
      </p:pic>
      <p:pic>
        <p:nvPicPr>
          <p:cNvPr id="6" name="Picture 5"/>
          <p:cNvPicPr>
            <a:picLocks noChangeAspect="1"/>
          </p:cNvPicPr>
          <p:nvPr/>
        </p:nvPicPr>
        <p:blipFill>
          <a:blip r:embed="rId2"/>
          <a:stretch>
            <a:fillRect/>
          </a:stretch>
        </p:blipFill>
        <p:spPr>
          <a:xfrm>
            <a:off x="10439400" y="0"/>
            <a:ext cx="1752600" cy="1790700"/>
          </a:xfrm>
          <a:prstGeom prst="rect">
            <a:avLst/>
          </a:prstGeom>
        </p:spPr>
      </p:pic>
      <p:sp>
        <p:nvSpPr>
          <p:cNvPr id="7" name="Subtitle 2"/>
          <p:cNvSpPr>
            <a:spLocks noGrp="1"/>
          </p:cNvSpPr>
          <p:nvPr>
            <p:ph type="subTitle" idx="1"/>
          </p:nvPr>
        </p:nvSpPr>
        <p:spPr>
          <a:xfrm>
            <a:off x="458168" y="1651398"/>
            <a:ext cx="9046482" cy="770377"/>
          </a:xfrm>
        </p:spPr>
        <p:txBody>
          <a:bodyPr anchor="b">
            <a:noAutofit/>
          </a:bodyPr>
          <a:lstStyle>
            <a:lvl1pPr marL="0" indent="0" algn="l">
              <a:lnSpc>
                <a:spcPts val="3200"/>
              </a:lnSpc>
              <a:spcAft>
                <a:spcPts val="0"/>
              </a:spcAft>
              <a:buNone/>
              <a:defRPr sz="3200" cap="all"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Title 1"/>
          <p:cNvSpPr>
            <a:spLocks noGrp="1"/>
          </p:cNvSpPr>
          <p:nvPr>
            <p:ph type="ctrTitle" hasCustomPrompt="1"/>
          </p:nvPr>
        </p:nvSpPr>
        <p:spPr>
          <a:xfrm>
            <a:off x="458168" y="2421775"/>
            <a:ext cx="9046482" cy="2701552"/>
          </a:xfrm>
          <a:prstGeom prst="rect">
            <a:avLst/>
          </a:prstGeom>
          <a:effectLst/>
        </p:spPr>
        <p:txBody>
          <a:bodyPr anchor="t">
            <a:noAutofit/>
          </a:bodyPr>
          <a:lstStyle>
            <a:lvl1pPr algn="l">
              <a:lnSpc>
                <a:spcPts val="6600"/>
              </a:lnSpc>
              <a:defRPr sz="6600" cap="none" baseline="0">
                <a:solidFill>
                  <a:schemeClr val="accent2"/>
                </a:solidFill>
              </a:defRPr>
            </a:lvl1pPr>
          </a:lstStyle>
          <a:p>
            <a:r>
              <a:rPr lang="en-US" dirty="0"/>
              <a:t>Click to edit Master title of Section Page</a:t>
            </a:r>
          </a:p>
        </p:txBody>
      </p:sp>
    </p:spTree>
    <p:extLst>
      <p:ext uri="{BB962C8B-B14F-4D97-AF65-F5344CB8AC3E}">
        <p14:creationId xmlns:p14="http://schemas.microsoft.com/office/powerpoint/2010/main" val="1529510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ction Title - Light">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0439400" y="0"/>
            <a:ext cx="1752600" cy="1790700"/>
          </a:xfrm>
          <a:prstGeom prst="rect">
            <a:avLst/>
          </a:prstGeom>
        </p:spPr>
      </p:pic>
      <p:pic>
        <p:nvPicPr>
          <p:cNvPr id="6" name="Picture 5"/>
          <p:cNvPicPr>
            <a:picLocks noChangeAspect="1"/>
          </p:cNvPicPr>
          <p:nvPr/>
        </p:nvPicPr>
        <p:blipFill>
          <a:blip r:embed="rId2"/>
          <a:stretch>
            <a:fillRect/>
          </a:stretch>
        </p:blipFill>
        <p:spPr>
          <a:xfrm>
            <a:off x="10439400" y="0"/>
            <a:ext cx="1752600" cy="1790700"/>
          </a:xfrm>
          <a:prstGeom prst="rect">
            <a:avLst/>
          </a:prstGeom>
        </p:spPr>
      </p:pic>
      <p:sp>
        <p:nvSpPr>
          <p:cNvPr id="7" name="Subtitle 2"/>
          <p:cNvSpPr>
            <a:spLocks noGrp="1"/>
          </p:cNvSpPr>
          <p:nvPr>
            <p:ph type="subTitle" idx="1"/>
          </p:nvPr>
        </p:nvSpPr>
        <p:spPr>
          <a:xfrm>
            <a:off x="458168" y="1651398"/>
            <a:ext cx="9046482" cy="770377"/>
          </a:xfrm>
        </p:spPr>
        <p:txBody>
          <a:bodyPr anchor="b">
            <a:noAutofit/>
          </a:bodyPr>
          <a:lstStyle>
            <a:lvl1pPr marL="0" indent="0" algn="l">
              <a:lnSpc>
                <a:spcPts val="3200"/>
              </a:lnSpc>
              <a:spcAft>
                <a:spcPts val="0"/>
              </a:spcAft>
              <a:buNone/>
              <a:defRPr sz="3200" cap="all"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Title 1"/>
          <p:cNvSpPr>
            <a:spLocks noGrp="1"/>
          </p:cNvSpPr>
          <p:nvPr>
            <p:ph type="ctrTitle" hasCustomPrompt="1"/>
          </p:nvPr>
        </p:nvSpPr>
        <p:spPr>
          <a:xfrm>
            <a:off x="458167" y="2421775"/>
            <a:ext cx="9046483" cy="2701552"/>
          </a:xfrm>
          <a:prstGeom prst="rect">
            <a:avLst/>
          </a:prstGeom>
          <a:effectLst/>
        </p:spPr>
        <p:txBody>
          <a:bodyPr anchor="t">
            <a:noAutofit/>
          </a:bodyPr>
          <a:lstStyle>
            <a:lvl1pPr algn="l">
              <a:lnSpc>
                <a:spcPts val="6600"/>
              </a:lnSpc>
              <a:defRPr sz="6600" cap="none" baseline="0">
                <a:solidFill>
                  <a:schemeClr val="accent2"/>
                </a:solidFill>
              </a:defRPr>
            </a:lvl1pPr>
          </a:lstStyle>
          <a:p>
            <a:r>
              <a:rPr lang="en-US" dirty="0"/>
              <a:t>Click to edit Master title of Section Page</a:t>
            </a:r>
          </a:p>
        </p:txBody>
      </p:sp>
    </p:spTree>
    <p:extLst>
      <p:ext uri="{BB962C8B-B14F-4D97-AF65-F5344CB8AC3E}">
        <p14:creationId xmlns:p14="http://schemas.microsoft.com/office/powerpoint/2010/main" val="2877457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ulleted Content w. Sidebars">
    <p:spTree>
      <p:nvGrpSpPr>
        <p:cNvPr id="1" name=""/>
        <p:cNvGrpSpPr/>
        <p:nvPr/>
      </p:nvGrpSpPr>
      <p:grpSpPr>
        <a:xfrm>
          <a:off x="0" y="0"/>
          <a:ext cx="0" cy="0"/>
          <a:chOff x="0" y="0"/>
          <a:chExt cx="0" cy="0"/>
        </a:xfrm>
      </p:grpSpPr>
      <p:pic>
        <p:nvPicPr>
          <p:cNvPr id="16" name="Picture 15"/>
          <p:cNvPicPr>
            <a:picLocks noChangeAspect="1"/>
          </p:cNvPicPr>
          <p:nvPr/>
        </p:nvPicPr>
        <p:blipFill>
          <a:blip r:embed="rId2"/>
          <a:stretch>
            <a:fillRect/>
          </a:stretch>
        </p:blipFill>
        <p:spPr>
          <a:xfrm>
            <a:off x="0" y="0"/>
            <a:ext cx="12192000" cy="1371600"/>
          </a:xfrm>
          <a:prstGeom prst="rect">
            <a:avLst/>
          </a:prstGeom>
        </p:spPr>
      </p:pic>
      <p:cxnSp>
        <p:nvCxnSpPr>
          <p:cNvPr id="12" name="Straight Connector 11"/>
          <p:cNvCxnSpPr/>
          <p:nvPr/>
        </p:nvCxnSpPr>
        <p:spPr>
          <a:xfrm>
            <a:off x="6102000" y="5448507"/>
            <a:ext cx="0" cy="140949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3"/>
          <a:stretch>
            <a:fillRect/>
          </a:stretch>
        </p:blipFill>
        <p:spPr>
          <a:xfrm>
            <a:off x="6094955" y="5225373"/>
            <a:ext cx="6096000" cy="406400"/>
          </a:xfrm>
          <a:prstGeom prst="rect">
            <a:avLst/>
          </a:prstGeom>
        </p:spPr>
      </p:pic>
      <p:sp>
        <p:nvSpPr>
          <p:cNvPr id="2" name="Title 1"/>
          <p:cNvSpPr>
            <a:spLocks noGrp="1"/>
          </p:cNvSpPr>
          <p:nvPr>
            <p:ph type="title"/>
          </p:nvPr>
        </p:nvSpPr>
        <p:spPr>
          <a:xfrm>
            <a:off x="493200" y="195256"/>
            <a:ext cx="9465333" cy="1013800"/>
          </a:xfrm>
          <a:prstGeom prst="rect">
            <a:avLst/>
          </a:prstGeom>
        </p:spPr>
        <p:txBody>
          <a:bodyPr anchor="ctr" anchorCtr="0"/>
          <a:lstStyle>
            <a:lvl1pPr>
              <a:defRPr sz="3200" b="1" i="0" baseline="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94733" y="2345419"/>
            <a:ext cx="11016074" cy="2736850"/>
          </a:xfrm>
        </p:spPr>
        <p:txBody>
          <a:bodyPr/>
          <a:lstStyle>
            <a:lvl1pPr marL="306000" indent="-306000">
              <a:buFont typeface="Courier New" charset="0"/>
              <a:buChar char="o"/>
              <a:defRPr sz="2000"/>
            </a:lvl1pPr>
            <a:lvl2pPr marL="630000" indent="-306000">
              <a:buFont typeface="Arial" charset="0"/>
              <a:buChar char="•"/>
              <a:defRPr sz="1800" i="0"/>
            </a:lvl2pPr>
            <a:lvl3pPr marL="900000" indent="-270000">
              <a:buFont typeface=".AppleSystemUIFont" charset="-120"/>
              <a:buChar char="-"/>
              <a:defRPr sz="1600"/>
            </a:lvl3pPr>
            <a:lvl4pPr marL="1242000" indent="-234000">
              <a:buFont typeface="Arial" charset="0"/>
              <a:buChar char="•"/>
              <a:defRPr sz="1600"/>
            </a:lvl4pPr>
            <a:lvl5pPr marL="1602000" indent="-234000">
              <a:buFont typeface="Arial" charset="0"/>
              <a:buChar cha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5"/>
          <p:cNvSpPr>
            <a:spLocks noGrp="1"/>
          </p:cNvSpPr>
          <p:nvPr>
            <p:ph type="body" sz="quarter" idx="11" hasCustomPrompt="1"/>
          </p:nvPr>
        </p:nvSpPr>
        <p:spPr>
          <a:xfrm>
            <a:off x="581025" y="5248652"/>
            <a:ext cx="5154613" cy="1044575"/>
          </a:xfrm>
        </p:spPr>
        <p:txBody>
          <a:bodyPr anchor="ctr"/>
          <a:lstStyle>
            <a:lvl1pPr marL="0" indent="0">
              <a:lnSpc>
                <a:spcPts val="2400"/>
              </a:lnSpc>
              <a:buNone/>
              <a:defRPr sz="2400" b="1" baseline="0">
                <a:solidFill>
                  <a:schemeClr val="accent1"/>
                </a:solidFill>
              </a:defRPr>
            </a:lvl1pPr>
          </a:lstStyle>
          <a:p>
            <a:pPr lvl="0"/>
            <a:r>
              <a:rPr lang="en-US" dirty="0"/>
              <a:t>Make KEY message stand out</a:t>
            </a:r>
          </a:p>
          <a:p>
            <a:pPr lvl="0"/>
            <a:r>
              <a:rPr lang="en-US" dirty="0"/>
              <a:t>As best possible visually</a:t>
            </a:r>
            <a:endParaRPr lang="en-CA" dirty="0"/>
          </a:p>
        </p:txBody>
      </p:sp>
      <p:sp>
        <p:nvSpPr>
          <p:cNvPr id="4" name="TextBox 3"/>
          <p:cNvSpPr txBox="1"/>
          <p:nvPr/>
        </p:nvSpPr>
        <p:spPr>
          <a:xfrm>
            <a:off x="6227179" y="5232346"/>
            <a:ext cx="5383627" cy="374571"/>
          </a:xfrm>
          <a:prstGeom prst="round2DiagRect">
            <a:avLst/>
          </a:prstGeom>
          <a:noFill/>
        </p:spPr>
        <p:txBody>
          <a:bodyPr wrap="square" rtlCol="0" anchor="ctr" anchorCtr="0">
            <a:spAutoFit/>
          </a:bodyPr>
          <a:lstStyle/>
          <a:p>
            <a:r>
              <a:rPr lang="en-CA" sz="1600" b="1" dirty="0">
                <a:solidFill>
                  <a:schemeClr val="bg1"/>
                </a:solidFill>
              </a:rPr>
              <a:t>Action Item</a:t>
            </a:r>
          </a:p>
        </p:txBody>
      </p:sp>
      <p:sp>
        <p:nvSpPr>
          <p:cNvPr id="6" name="Text Placeholder 5"/>
          <p:cNvSpPr>
            <a:spLocks noGrp="1"/>
          </p:cNvSpPr>
          <p:nvPr>
            <p:ph type="body" sz="quarter" idx="12" hasCustomPrompt="1"/>
          </p:nvPr>
        </p:nvSpPr>
        <p:spPr>
          <a:xfrm>
            <a:off x="6096000" y="5653088"/>
            <a:ext cx="5514975" cy="868898"/>
          </a:xfrm>
        </p:spPr>
        <p:txBody>
          <a:bodyPr/>
          <a:lstStyle>
            <a:lvl1pPr marL="0" indent="0">
              <a:buNone/>
              <a:defRPr sz="1600" i="1" baseline="0"/>
            </a:lvl1pPr>
            <a:lvl2pPr marL="324000" indent="0">
              <a:buNone/>
              <a:defRPr/>
            </a:lvl2pPr>
            <a:lvl3pPr marL="630000" indent="0">
              <a:buNone/>
              <a:defRPr/>
            </a:lvl3pPr>
            <a:lvl4pPr marL="1008000" indent="0">
              <a:buNone/>
              <a:defRPr/>
            </a:lvl4pPr>
            <a:lvl5pPr marL="1368000" indent="0">
              <a:buNone/>
              <a:defRPr/>
            </a:lvl5pPr>
          </a:lstStyle>
          <a:p>
            <a:pPr lvl="0"/>
            <a:r>
              <a:rPr lang="en-US" dirty="0"/>
              <a:t>“Impactful quote to highlight key takeaway”</a:t>
            </a:r>
          </a:p>
        </p:txBody>
      </p:sp>
      <p:sp>
        <p:nvSpPr>
          <p:cNvPr id="18" name="Text Placeholder 5"/>
          <p:cNvSpPr>
            <a:spLocks noGrp="1"/>
          </p:cNvSpPr>
          <p:nvPr>
            <p:ph type="body" sz="quarter" idx="10" hasCustomPrompt="1"/>
          </p:nvPr>
        </p:nvSpPr>
        <p:spPr>
          <a:xfrm>
            <a:off x="501513" y="1573200"/>
            <a:ext cx="11039474" cy="565150"/>
          </a:xfrm>
        </p:spPr>
        <p:txBody>
          <a:bodyPr/>
          <a:lstStyle>
            <a:lvl1pPr marL="0" indent="0">
              <a:buNone/>
              <a:defRPr sz="2800" b="1" baseline="0">
                <a:solidFill>
                  <a:schemeClr val="accent2"/>
                </a:solidFill>
              </a:defRPr>
            </a:lvl1pPr>
          </a:lstStyle>
          <a:p>
            <a:pPr lvl="0"/>
            <a:r>
              <a:rPr lang="en-US" dirty="0"/>
              <a:t>Insert subtitle here</a:t>
            </a:r>
            <a:endParaRPr lang="en-CA" dirty="0"/>
          </a:p>
        </p:txBody>
      </p:sp>
      <p:cxnSp>
        <p:nvCxnSpPr>
          <p:cNvPr id="14" name="Straight Connector 13"/>
          <p:cNvCxnSpPr/>
          <p:nvPr/>
        </p:nvCxnSpPr>
        <p:spPr>
          <a:xfrm>
            <a:off x="6102000" y="5448507"/>
            <a:ext cx="0" cy="140949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a:blip r:embed="rId3"/>
          <a:stretch>
            <a:fillRect/>
          </a:stretch>
        </p:blipFill>
        <p:spPr>
          <a:xfrm>
            <a:off x="6094955" y="5225373"/>
            <a:ext cx="6096000" cy="406400"/>
          </a:xfrm>
          <a:prstGeom prst="rect">
            <a:avLst/>
          </a:prstGeom>
        </p:spPr>
      </p:pic>
      <p:sp>
        <p:nvSpPr>
          <p:cNvPr id="17" name="TextBox 16"/>
          <p:cNvSpPr txBox="1"/>
          <p:nvPr/>
        </p:nvSpPr>
        <p:spPr>
          <a:xfrm>
            <a:off x="6227179" y="5232346"/>
            <a:ext cx="5383627" cy="374571"/>
          </a:xfrm>
          <a:prstGeom prst="round2DiagRect">
            <a:avLst/>
          </a:prstGeom>
          <a:noFill/>
        </p:spPr>
        <p:txBody>
          <a:bodyPr wrap="square" rtlCol="0" anchor="ctr" anchorCtr="0">
            <a:spAutoFit/>
          </a:bodyPr>
          <a:lstStyle/>
          <a:p>
            <a:r>
              <a:rPr lang="en-CA" sz="1600" b="1" dirty="0">
                <a:solidFill>
                  <a:schemeClr val="bg1"/>
                </a:solidFill>
              </a:rPr>
              <a:t>Action Item</a:t>
            </a:r>
          </a:p>
        </p:txBody>
      </p:sp>
      <p:sp>
        <p:nvSpPr>
          <p:cNvPr id="19" name="Slide Number Placeholder 3"/>
          <p:cNvSpPr>
            <a:spLocks noGrp="1"/>
          </p:cNvSpPr>
          <p:nvPr>
            <p:ph type="sldNum" sz="quarter" idx="4"/>
          </p:nvPr>
        </p:nvSpPr>
        <p:spPr>
          <a:xfrm>
            <a:off x="1" y="6273800"/>
            <a:ext cx="594732" cy="591479"/>
          </a:xfrm>
          <a:prstGeom prst="rect">
            <a:avLst/>
          </a:prstGeom>
        </p:spPr>
        <p:txBody>
          <a:bodyPr vert="horz" lIns="91440" tIns="45720" rIns="91440" bIns="45720" rtlCol="0" anchor="ctr"/>
          <a:lstStyle>
            <a:lvl1pPr algn="ctr">
              <a:defRPr sz="1000" i="0">
                <a:solidFill>
                  <a:schemeClr val="tx1">
                    <a:tint val="75000"/>
                  </a:schemeClr>
                </a:solidFill>
              </a:defRPr>
            </a:lvl1pPr>
          </a:lstStyle>
          <a:p>
            <a:fld id="{9D4FD97E-7AD9-4276-ACEC-C8150819A195}" type="slidenum">
              <a:rPr lang="en-CA" smtClean="0"/>
              <a:t>‹#›</a:t>
            </a:fld>
            <a:endParaRPr lang="en-CA" dirty="0"/>
          </a:p>
        </p:txBody>
      </p:sp>
      <p:sp>
        <p:nvSpPr>
          <p:cNvPr id="5" name="Footer Placeholder 4"/>
          <p:cNvSpPr>
            <a:spLocks noGrp="1"/>
          </p:cNvSpPr>
          <p:nvPr>
            <p:ph type="ftr" sz="quarter" idx="13"/>
          </p:nvPr>
        </p:nvSpPr>
        <p:spPr/>
        <p:txBody>
          <a:bodyPr/>
          <a:lstStyle/>
          <a:p>
            <a:endParaRPr lang="en-CA" dirty="0"/>
          </a:p>
        </p:txBody>
      </p:sp>
    </p:spTree>
    <p:extLst>
      <p:ext uri="{BB962C8B-B14F-4D97-AF65-F5344CB8AC3E}">
        <p14:creationId xmlns:p14="http://schemas.microsoft.com/office/powerpoint/2010/main" val="230803055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87374" y="2492375"/>
            <a:ext cx="11023433" cy="3775207"/>
          </a:xfrm>
          <a:prstGeom prst="rect">
            <a:avLst/>
          </a:prstGeom>
        </p:spPr>
        <p:txBody>
          <a:bodyPr vert="horz" lIns="91440" tIns="90000" rIns="91440" bIns="90000" rtlCol="0" anchor="t" anchorCtr="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611866" y="6389006"/>
            <a:ext cx="7566026"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CA" dirty="0"/>
          </a:p>
        </p:txBody>
      </p:sp>
    </p:spTree>
    <p:extLst>
      <p:ext uri="{BB962C8B-B14F-4D97-AF65-F5344CB8AC3E}">
        <p14:creationId xmlns:p14="http://schemas.microsoft.com/office/powerpoint/2010/main" val="41113933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 id="2147483701" r:id="rId29"/>
    <p:sldLayoutId id="2147483702" r:id="rId30"/>
    <p:sldLayoutId id="2147483703" r:id="rId31"/>
    <p:sldLayoutId id="2147483704" r:id="rId32"/>
    <p:sldLayoutId id="2147483705" r:id="rId33"/>
    <p:sldLayoutId id="2147483706" r:id="rId34"/>
  </p:sldLayoutIdLst>
  <p:txStyles>
    <p:titleStyle>
      <a:lvl1pPr algn="l" defTabSz="457200" rtl="0" eaLnBrk="1" latinLnBrk="0" hangingPunct="1">
        <a:spcBef>
          <a:spcPct val="0"/>
        </a:spcBef>
        <a:buNone/>
        <a:defRPr sz="2800" b="0" kern="1200" cap="none" baseline="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Courier New" charset="0"/>
        <a:buChar char="o"/>
        <a:defRPr sz="24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Arial" charset="0"/>
        <a:buChar char="•"/>
        <a:defRPr sz="2000" i="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tx2"/>
        </a:buClr>
        <a:buSzPct val="92000"/>
        <a:buFont typeface=".AppleSystemUIFont" charset="-120"/>
        <a:buChar char="-"/>
        <a:defRPr sz="1800" i="1"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tx2"/>
        </a:buClr>
        <a:buSzPct val="92000"/>
        <a:buFont typeface="Arial" charset="0"/>
        <a:buChar char="•"/>
        <a:defRPr sz="18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tx2"/>
        </a:buClr>
        <a:buSzPct val="92000"/>
        <a:buFont typeface="Arial" charset="0"/>
        <a:buChar char="•"/>
        <a:defRPr sz="16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0" orient="horz" pos="991">
          <p15:clr>
            <a:srgbClr val="F26B43"/>
          </p15:clr>
        </p15:guide>
        <p15:guide id="11" pos="3840">
          <p15:clr>
            <a:srgbClr val="F26B43"/>
          </p15:clr>
        </p15:guide>
        <p15:guide id="12" pos="370">
          <p15:clr>
            <a:srgbClr val="F26B43"/>
          </p15:clr>
        </p15:guide>
        <p15:guide id="13" pos="7310">
          <p15:clr>
            <a:srgbClr val="F26B43"/>
          </p15:clr>
        </p15:guide>
        <p15:guide id="14" pos="3613">
          <p15:clr>
            <a:srgbClr val="F26B43"/>
          </p15:clr>
        </p15:guide>
        <p15:guide id="15" pos="4067">
          <p15:clr>
            <a:srgbClr val="F26B43"/>
          </p15:clr>
        </p15:guide>
        <p15:guide id="17" orient="horz" pos="395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image" Target="../media/image14.png"/></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fr-CA" dirty="0"/>
              <a:t>Violence et harcèlement au travail</a:t>
            </a:r>
          </a:p>
        </p:txBody>
      </p:sp>
      <p:sp>
        <p:nvSpPr>
          <p:cNvPr id="4" name="Picture Placeholder 3"/>
          <p:cNvSpPr>
            <a:spLocks noGrp="1"/>
          </p:cNvSpPr>
          <p:nvPr>
            <p:ph type="pic" sz="quarter" idx="11"/>
          </p:nvPr>
        </p:nvSpPr>
        <p:spPr/>
      </p:sp>
      <p:sp>
        <p:nvSpPr>
          <p:cNvPr id="5" name="Text Placeholder 4"/>
          <p:cNvSpPr>
            <a:spLocks noGrp="1"/>
          </p:cNvSpPr>
          <p:nvPr>
            <p:ph type="body" sz="quarter" idx="12"/>
          </p:nvPr>
        </p:nvSpPr>
        <p:spPr>
          <a:xfrm>
            <a:off x="509752" y="4945731"/>
            <a:ext cx="5503422" cy="678673"/>
          </a:xfrm>
        </p:spPr>
        <p:txBody>
          <a:bodyPr/>
          <a:lstStyle/>
          <a:p>
            <a:r>
              <a:rPr lang="fr-CA" dirty="0"/>
              <a:t>Odessa O’Dell</a:t>
            </a:r>
          </a:p>
          <a:p>
            <a:r>
              <a:rPr lang="fr-CA" dirty="0"/>
              <a:t>Avocate principale </a:t>
            </a:r>
          </a:p>
          <a:p>
            <a:r>
              <a:rPr lang="fr-CA" dirty="0"/>
              <a:t>Droit du travail et de l’emploi</a:t>
            </a:r>
          </a:p>
        </p:txBody>
      </p:sp>
      <p:sp>
        <p:nvSpPr>
          <p:cNvPr id="6" name="Text Placeholder 5"/>
          <p:cNvSpPr>
            <a:spLocks noGrp="1"/>
          </p:cNvSpPr>
          <p:nvPr>
            <p:ph type="body" sz="quarter" idx="13"/>
          </p:nvPr>
        </p:nvSpPr>
        <p:spPr/>
        <p:txBody>
          <a:bodyPr/>
          <a:lstStyle/>
          <a:p>
            <a:r>
              <a:rPr lang="fr-CA" dirty="0"/>
              <a:t>Automne 2021</a:t>
            </a:r>
          </a:p>
        </p:txBody>
      </p:sp>
    </p:spTree>
    <p:extLst>
      <p:ext uri="{BB962C8B-B14F-4D97-AF65-F5344CB8AC3E}">
        <p14:creationId xmlns:p14="http://schemas.microsoft.com/office/powerpoint/2010/main" val="3094960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dirty="0"/>
              <a:t>Définitions ‒ Harcèlement sexuel</a:t>
            </a:r>
          </a:p>
        </p:txBody>
      </p:sp>
      <p:sp>
        <p:nvSpPr>
          <p:cNvPr id="2" name="Slide Number Placeholder 1"/>
          <p:cNvSpPr>
            <a:spLocks noGrp="1"/>
          </p:cNvSpPr>
          <p:nvPr>
            <p:ph type="sldNum" sz="quarter" idx="4"/>
          </p:nvPr>
        </p:nvSpPr>
        <p:spPr/>
        <p:txBody>
          <a:bodyPr/>
          <a:lstStyle/>
          <a:p>
            <a:fld id="{7ED523C7-19E8-B540-9857-8D49DD13762D}" type="slidenum">
              <a:rPr lang="fr-CA" smtClean="0"/>
              <a:pPr/>
              <a:t>10</a:t>
            </a:fld>
            <a:endParaRPr lang="fr-CA" dirty="0"/>
          </a:p>
        </p:txBody>
      </p:sp>
      <p:sp>
        <p:nvSpPr>
          <p:cNvPr id="3" name="Content Placeholder 2"/>
          <p:cNvSpPr>
            <a:spLocks noGrp="1"/>
          </p:cNvSpPr>
          <p:nvPr>
            <p:ph idx="1"/>
          </p:nvPr>
        </p:nvSpPr>
        <p:spPr/>
        <p:txBody>
          <a:bodyPr/>
          <a:lstStyle/>
          <a:p>
            <a:pPr marL="0" indent="0" algn="just" defTabSz="914400">
              <a:buNone/>
            </a:pPr>
            <a:r>
              <a:rPr lang="fr-CA" altLang="en-US" sz="2400" dirty="0">
                <a:cs typeface="Arial"/>
              </a:rPr>
              <a:t>Le </a:t>
            </a:r>
            <a:r>
              <a:rPr lang="fr-CA" altLang="en-US" dirty="0">
                <a:cs typeface="Arial"/>
              </a:rPr>
              <a:t>harcèlement sexuel est une forme de discrimination</a:t>
            </a:r>
            <a:r>
              <a:rPr lang="fr-CA" altLang="en-US" sz="2400" dirty="0">
                <a:cs typeface="Arial"/>
              </a:rPr>
              <a:t>. Il se caractérise par une conduite :</a:t>
            </a:r>
          </a:p>
          <a:p>
            <a:pPr marL="0" indent="0" algn="just" defTabSz="914400">
              <a:buNone/>
            </a:pPr>
            <a:endParaRPr lang="fr-CA" altLang="en-US" sz="2400" dirty="0">
              <a:cs typeface="Arial"/>
            </a:endParaRPr>
          </a:p>
          <a:p>
            <a:pPr marL="342900" indent="-342900" algn="just" defTabSz="914400">
              <a:buFont typeface="+mj-lt"/>
              <a:buAutoNum type="arabicPeriod"/>
            </a:pPr>
            <a:r>
              <a:rPr lang="fr-CA" altLang="en-US" sz="1800" u="sng" dirty="0">
                <a:cs typeface="Arial"/>
              </a:rPr>
              <a:t>importune</a:t>
            </a:r>
            <a:r>
              <a:rPr lang="fr-CA" altLang="en-US" sz="1800" dirty="0">
                <a:cs typeface="Arial"/>
              </a:rPr>
              <a:t>; </a:t>
            </a:r>
          </a:p>
          <a:p>
            <a:pPr marL="342900" indent="-342900" algn="just" defTabSz="914400">
              <a:buFont typeface="+mj-lt"/>
              <a:buAutoNum type="arabicPeriod"/>
            </a:pPr>
            <a:r>
              <a:rPr lang="fr-CA" altLang="en-US" sz="1800" u="sng" dirty="0">
                <a:cs typeface="Arial"/>
              </a:rPr>
              <a:t>à caractère sexuel</a:t>
            </a:r>
            <a:r>
              <a:rPr lang="fr-CA" altLang="en-US" sz="1800" dirty="0">
                <a:cs typeface="Arial"/>
              </a:rPr>
              <a:t>;</a:t>
            </a:r>
          </a:p>
          <a:p>
            <a:pPr marL="342900" indent="-342900" algn="just" defTabSz="914400">
              <a:buFont typeface="+mj-lt"/>
              <a:buAutoNum type="arabicPeriod"/>
            </a:pPr>
            <a:r>
              <a:rPr lang="fr-CA" altLang="en-US" sz="1800" u="sng" dirty="0">
                <a:cs typeface="Arial"/>
              </a:rPr>
              <a:t>qui nuit à l’environnement de travail et mène à des conséquences négatives sur le travail</a:t>
            </a:r>
            <a:r>
              <a:rPr lang="fr-CA" altLang="en-US" sz="1800" dirty="0">
                <a:cs typeface="Arial"/>
              </a:rPr>
              <a:t>.</a:t>
            </a:r>
          </a:p>
        </p:txBody>
      </p:sp>
    </p:spTree>
    <p:extLst>
      <p:ext uri="{BB962C8B-B14F-4D97-AF65-F5344CB8AC3E}">
        <p14:creationId xmlns:p14="http://schemas.microsoft.com/office/powerpoint/2010/main" val="2626409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dirty="0"/>
              <a:t>Définitions ‒ Harcèlement sexuel</a:t>
            </a:r>
          </a:p>
        </p:txBody>
      </p:sp>
      <p:sp>
        <p:nvSpPr>
          <p:cNvPr id="2" name="Slide Number Placeholder 1"/>
          <p:cNvSpPr>
            <a:spLocks noGrp="1"/>
          </p:cNvSpPr>
          <p:nvPr>
            <p:ph type="sldNum" sz="quarter" idx="4"/>
          </p:nvPr>
        </p:nvSpPr>
        <p:spPr/>
        <p:txBody>
          <a:bodyPr/>
          <a:lstStyle/>
          <a:p>
            <a:fld id="{7ED523C7-19E8-B540-9857-8D49DD13762D}" type="slidenum">
              <a:rPr lang="fr-CA" smtClean="0"/>
              <a:pPr/>
              <a:t>11</a:t>
            </a:fld>
            <a:endParaRPr lang="fr-CA" dirty="0"/>
          </a:p>
        </p:txBody>
      </p:sp>
      <p:sp>
        <p:nvSpPr>
          <p:cNvPr id="3" name="Content Placeholder 2"/>
          <p:cNvSpPr>
            <a:spLocks noGrp="1"/>
          </p:cNvSpPr>
          <p:nvPr>
            <p:ph idx="1"/>
          </p:nvPr>
        </p:nvSpPr>
        <p:spPr/>
        <p:txBody>
          <a:bodyPr/>
          <a:lstStyle/>
          <a:p>
            <a:pPr marL="0" indent="0">
              <a:buNone/>
            </a:pPr>
            <a:r>
              <a:rPr lang="fr-CA" sz="2400" dirty="0"/>
              <a:t>Que signifie l’expression « à caractère sexuel »?</a:t>
            </a:r>
          </a:p>
          <a:p>
            <a:pPr marL="0" indent="0">
              <a:buNone/>
            </a:pPr>
            <a:endParaRPr lang="fr-CA" sz="2400" dirty="0"/>
          </a:p>
          <a:p>
            <a:pPr algn="just"/>
            <a:r>
              <a:rPr lang="fr-CA" altLang="en-US" sz="2000" dirty="0">
                <a:cs typeface="Arial"/>
              </a:rPr>
              <a:t>Une conduite à caractère sexuel renvoie à un large éventail d’actions et de commentaires, par exemple :</a:t>
            </a:r>
          </a:p>
          <a:p>
            <a:pPr lvl="1"/>
            <a:r>
              <a:rPr lang="fr-CA" altLang="en-US" sz="1800" b="1" dirty="0">
                <a:cs typeface="Arial"/>
              </a:rPr>
              <a:t>Contact physique</a:t>
            </a:r>
          </a:p>
          <a:p>
            <a:pPr lvl="1"/>
            <a:r>
              <a:rPr lang="fr-CA" altLang="en-US" sz="1800" b="1" dirty="0">
                <a:cs typeface="Arial"/>
              </a:rPr>
              <a:t>Gestes ou actions à connotation sexuelle</a:t>
            </a:r>
            <a:endParaRPr lang="fr-CA" altLang="en-US" sz="1800" dirty="0">
              <a:cs typeface="Arial"/>
            </a:endParaRPr>
          </a:p>
          <a:p>
            <a:pPr lvl="1"/>
            <a:r>
              <a:rPr lang="fr-CA" altLang="en-US" sz="1800" b="1" dirty="0">
                <a:cs typeface="Arial"/>
              </a:rPr>
              <a:t>Conduite verbale</a:t>
            </a:r>
            <a:endParaRPr lang="fr-CA" altLang="en-US" sz="1800" dirty="0">
              <a:cs typeface="Arial"/>
            </a:endParaRPr>
          </a:p>
          <a:p>
            <a:pPr lvl="1"/>
            <a:r>
              <a:rPr lang="fr-CA" altLang="en-US" sz="1800" b="1" dirty="0">
                <a:cs typeface="Arial"/>
              </a:rPr>
              <a:t>Dénigrement ou insultes quant au genre</a:t>
            </a:r>
            <a:endParaRPr lang="fr-CA" sz="1800" dirty="0"/>
          </a:p>
          <a:p>
            <a:pPr marL="472500" lvl="2" indent="0">
              <a:lnSpc>
                <a:spcPct val="90000"/>
              </a:lnSpc>
              <a:buNone/>
            </a:pPr>
            <a:endParaRPr lang="fr-CA" altLang="en-US" sz="1800" b="1" dirty="0">
              <a:cs typeface="Arial"/>
            </a:endParaRPr>
          </a:p>
        </p:txBody>
      </p:sp>
    </p:spTree>
    <p:extLst>
      <p:ext uri="{BB962C8B-B14F-4D97-AF65-F5344CB8AC3E}">
        <p14:creationId xmlns:p14="http://schemas.microsoft.com/office/powerpoint/2010/main" val="933378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dirty="0"/>
              <a:t>Définitions ‒ Violence</a:t>
            </a:r>
          </a:p>
        </p:txBody>
      </p:sp>
      <p:sp>
        <p:nvSpPr>
          <p:cNvPr id="2" name="Slide Number Placeholder 1"/>
          <p:cNvSpPr>
            <a:spLocks noGrp="1"/>
          </p:cNvSpPr>
          <p:nvPr>
            <p:ph type="sldNum" sz="quarter" idx="4"/>
          </p:nvPr>
        </p:nvSpPr>
        <p:spPr/>
        <p:txBody>
          <a:bodyPr/>
          <a:lstStyle/>
          <a:p>
            <a:fld id="{7ED523C7-19E8-B540-9857-8D49DD13762D}" type="slidenum">
              <a:rPr lang="fr-CA" smtClean="0"/>
              <a:pPr/>
              <a:t>12</a:t>
            </a:fld>
            <a:endParaRPr lang="fr-CA" dirty="0"/>
          </a:p>
        </p:txBody>
      </p:sp>
      <p:sp>
        <p:nvSpPr>
          <p:cNvPr id="3" name="Content Placeholder 2"/>
          <p:cNvSpPr>
            <a:spLocks noGrp="1"/>
          </p:cNvSpPr>
          <p:nvPr>
            <p:ph idx="1"/>
          </p:nvPr>
        </p:nvSpPr>
        <p:spPr/>
        <p:txBody>
          <a:bodyPr>
            <a:normAutofit fontScale="92500" lnSpcReduction="20000"/>
          </a:bodyPr>
          <a:lstStyle/>
          <a:p>
            <a:pPr algn="just"/>
            <a:r>
              <a:rPr lang="fr-CA" dirty="0"/>
              <a:t>Selon le RSST, la </a:t>
            </a:r>
            <a:r>
              <a:rPr lang="fr-CA" b="1" dirty="0"/>
              <a:t>violence au travail </a:t>
            </a:r>
            <a:r>
              <a:rPr lang="fr-CA" dirty="0"/>
              <a:t>s’entend de toute tentative d’acte, de menace d’acte ou de tout acte réel de la part d’une personne, qui cause ou est susceptible de causer une blessure.</a:t>
            </a:r>
          </a:p>
          <a:p>
            <a:pPr algn="just"/>
            <a:r>
              <a:rPr lang="fr-CA" dirty="0"/>
              <a:t>Il peut s’agir d’une déclaration ou d’une conduite menaçante qui donne à un travailleur des motifs raisonnables de croire qu’il risque de subir une blessure.</a:t>
            </a:r>
          </a:p>
          <a:p>
            <a:pPr algn="just"/>
            <a:r>
              <a:rPr lang="fr-CA" dirty="0"/>
              <a:t>La violence au travail peut aussi survenir à la suite de querelles conjugales ou personnelles qui se transposent dans le contexte professionnel. </a:t>
            </a:r>
          </a:p>
          <a:p>
            <a:pPr algn="just"/>
            <a:r>
              <a:rPr lang="fr-CA" b="1" dirty="0"/>
              <a:t>Exemples de comportements violents :</a:t>
            </a:r>
          </a:p>
          <a:p>
            <a:pPr lvl="1" algn="just"/>
            <a:r>
              <a:rPr lang="fr-CA" dirty="0"/>
              <a:t>Violence ou agression verbale ou physique (p. ex., frapper, bousculer, pousser quelqu’un, lui donner des coups de pied ou se rapprocher ou toucher quelqu’un de manière inappropriée) </a:t>
            </a:r>
          </a:p>
          <a:p>
            <a:pPr lvl="1" algn="just"/>
            <a:r>
              <a:rPr lang="fr-CA" dirty="0"/>
              <a:t>Comportement menaçant (p. ex., brandir le poing, détruire des biens, jeter des objets, faire des blagues inappropriées ou désobligeantes, formuler des menaces verbales ou écrites qui peuvent prendre la forme d’insultes ou de moqueries, jurer, utiliser un langage condescendant ou exprimer, de quelque manière que ce soit, son intention de causer du tort) </a:t>
            </a:r>
          </a:p>
          <a:p>
            <a:pPr lvl="1"/>
            <a:endParaRPr lang="fr-CA" dirty="0"/>
          </a:p>
          <a:p>
            <a:pPr lvl="1"/>
            <a:endParaRPr lang="fr-CA" dirty="0"/>
          </a:p>
        </p:txBody>
      </p:sp>
    </p:spTree>
    <p:extLst>
      <p:ext uri="{BB962C8B-B14F-4D97-AF65-F5344CB8AC3E}">
        <p14:creationId xmlns:p14="http://schemas.microsoft.com/office/powerpoint/2010/main" val="2566883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dirty="0"/>
              <a:t>Obligations de l’employeur et des travailleurs</a:t>
            </a:r>
          </a:p>
        </p:txBody>
      </p:sp>
      <p:sp>
        <p:nvSpPr>
          <p:cNvPr id="2" name="Slide Number Placeholder 1"/>
          <p:cNvSpPr>
            <a:spLocks noGrp="1"/>
          </p:cNvSpPr>
          <p:nvPr>
            <p:ph type="sldNum" sz="quarter" idx="4"/>
          </p:nvPr>
        </p:nvSpPr>
        <p:spPr/>
        <p:txBody>
          <a:bodyPr/>
          <a:lstStyle/>
          <a:p>
            <a:fld id="{7ED523C7-19E8-B540-9857-8D49DD13762D}" type="slidenum">
              <a:rPr lang="fr-CA" smtClean="0"/>
              <a:pPr/>
              <a:t>13</a:t>
            </a:fld>
            <a:endParaRPr lang="fr-CA" dirty="0"/>
          </a:p>
        </p:txBody>
      </p:sp>
      <p:sp>
        <p:nvSpPr>
          <p:cNvPr id="3" name="Content Placeholder 2"/>
          <p:cNvSpPr>
            <a:spLocks noGrp="1"/>
          </p:cNvSpPr>
          <p:nvPr>
            <p:ph idx="1"/>
          </p:nvPr>
        </p:nvSpPr>
        <p:spPr/>
        <p:txBody>
          <a:bodyPr>
            <a:normAutofit/>
          </a:bodyPr>
          <a:lstStyle/>
          <a:p>
            <a:pPr marL="0" indent="0">
              <a:buNone/>
            </a:pPr>
            <a:r>
              <a:rPr lang="fr-CA" b="1" dirty="0"/>
              <a:t>Obligations de l’employeur</a:t>
            </a:r>
          </a:p>
          <a:p>
            <a:pPr algn="just"/>
            <a:r>
              <a:rPr lang="fr-CA" dirty="0"/>
              <a:t>L’employeur doit prendre toutes les mesures raisonnables pour prévenir les occurrences de violence et de harcèlement qui surviennent dans le milieu de travail ou qui sont liées à l’emploi du travailleur et y mettre fin. Les incidents pouvant être considérés comme survenant dans le milieu de travail ou liés à l’emploi du travailleur peuvent être de nature diverse, par exemple :</a:t>
            </a:r>
          </a:p>
          <a:p>
            <a:pPr lvl="1" algn="just"/>
            <a:r>
              <a:rPr lang="fr-CA" dirty="0"/>
              <a:t>Incidents qui surviennent au travail et pendant les heures de travail</a:t>
            </a:r>
          </a:p>
          <a:p>
            <a:pPr lvl="1" algn="just"/>
            <a:r>
              <a:rPr lang="fr-CA" dirty="0"/>
              <a:t>Incidents qui surviennent entre un travailleur et une personne extérieure avec qui il interagit dans le cadre de son emploi (entrepreneur, visiteur, client)</a:t>
            </a:r>
          </a:p>
          <a:p>
            <a:pPr lvl="1" algn="just"/>
            <a:r>
              <a:rPr lang="fr-CA" dirty="0"/>
              <a:t>Incidents qui surviennent à l’extérieur du lieu d’emploi et après les heures de travail, mais qui sont liés à l’emploi du travailleur (fête de Noël, conférence) </a:t>
            </a:r>
          </a:p>
          <a:p>
            <a:pPr marL="0" indent="0">
              <a:buNone/>
            </a:pPr>
            <a:endParaRPr lang="fr-CA" dirty="0"/>
          </a:p>
          <a:p>
            <a:pPr marL="0" indent="0">
              <a:buNone/>
            </a:pPr>
            <a:endParaRPr lang="fr-CA" dirty="0"/>
          </a:p>
          <a:p>
            <a:pPr marL="0" indent="0">
              <a:buNone/>
            </a:pPr>
            <a:endParaRPr lang="fr-CA" dirty="0"/>
          </a:p>
          <a:p>
            <a:endParaRPr lang="fr-CA" dirty="0"/>
          </a:p>
        </p:txBody>
      </p:sp>
    </p:spTree>
    <p:extLst>
      <p:ext uri="{BB962C8B-B14F-4D97-AF65-F5344CB8AC3E}">
        <p14:creationId xmlns:p14="http://schemas.microsoft.com/office/powerpoint/2010/main" val="2279466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dirty="0"/>
              <a:t>Obligations de l’employeur et des travailleurs</a:t>
            </a:r>
          </a:p>
        </p:txBody>
      </p:sp>
      <p:sp>
        <p:nvSpPr>
          <p:cNvPr id="2" name="Slide Number Placeholder 1"/>
          <p:cNvSpPr>
            <a:spLocks noGrp="1"/>
          </p:cNvSpPr>
          <p:nvPr>
            <p:ph type="sldNum" sz="quarter" idx="4"/>
          </p:nvPr>
        </p:nvSpPr>
        <p:spPr/>
        <p:txBody>
          <a:bodyPr/>
          <a:lstStyle/>
          <a:p>
            <a:fld id="{7ED523C7-19E8-B540-9857-8D49DD13762D}" type="slidenum">
              <a:rPr lang="fr-CA" smtClean="0"/>
              <a:pPr/>
              <a:t>14</a:t>
            </a:fld>
            <a:endParaRPr lang="fr-CA" dirty="0"/>
          </a:p>
        </p:txBody>
      </p:sp>
      <p:sp>
        <p:nvSpPr>
          <p:cNvPr id="3" name="Content Placeholder 2"/>
          <p:cNvSpPr>
            <a:spLocks noGrp="1"/>
          </p:cNvSpPr>
          <p:nvPr>
            <p:ph idx="1"/>
          </p:nvPr>
        </p:nvSpPr>
        <p:spPr/>
        <p:txBody>
          <a:bodyPr>
            <a:normAutofit fontScale="92500" lnSpcReduction="20000"/>
          </a:bodyPr>
          <a:lstStyle/>
          <a:p>
            <a:pPr marL="0" indent="0">
              <a:buNone/>
            </a:pPr>
            <a:r>
              <a:rPr lang="fr-CA" b="1" dirty="0"/>
              <a:t>Supérieurs et gestionnaires</a:t>
            </a:r>
          </a:p>
          <a:p>
            <a:pPr algn="just"/>
            <a:r>
              <a:rPr lang="fr-FR" dirty="0"/>
              <a:t>Les supérieurs et gestionnaires sont les yeux et les oreilles de l’employeur au travail. Ils sont aussi souvent cités dans les politiques sur le harcèlement comme les personnes à qui signaler un cas de harcèlement.</a:t>
            </a:r>
            <a:endParaRPr lang="fr-CA" dirty="0"/>
          </a:p>
          <a:p>
            <a:pPr algn="just"/>
            <a:r>
              <a:rPr lang="fr-CA" dirty="0"/>
              <a:t>Conformément aux pratiques optimales, l’employeur doit veiller à ce que ses gestionnaires et supérieurs participent activement à la prévention du harcèlement au travail.</a:t>
            </a:r>
          </a:p>
          <a:p>
            <a:pPr algn="just"/>
            <a:r>
              <a:rPr lang="fr-CA" dirty="0"/>
              <a:t>Les employeurs doivent s’assurer que les supérieurs et gestionnaires bénéficient d’une formation pour : </a:t>
            </a:r>
          </a:p>
          <a:p>
            <a:pPr lvl="1" algn="just"/>
            <a:r>
              <a:rPr lang="fr-FR" sz="1000" dirty="0"/>
              <a:t>garantir qu’ils connaissent la politique sur le harcèlement de l’entreprise et s’y conforment et qu’ils montrent l’exemple en instaurant un environnement de travail respectueux exempt de harcèlement;</a:t>
            </a:r>
            <a:endParaRPr lang="fr-CA" sz="1000" dirty="0"/>
          </a:p>
          <a:p>
            <a:pPr lvl="1" algn="just"/>
            <a:r>
              <a:rPr lang="fr-FR" sz="1000" dirty="0"/>
              <a:t>engager la discussion avec les travailleurs et assurer le respect de la politique sur le harcèlement de l’entreprise;</a:t>
            </a:r>
            <a:endParaRPr lang="fr-CA" sz="1000" dirty="0"/>
          </a:p>
          <a:p>
            <a:pPr lvl="1" algn="just"/>
            <a:r>
              <a:rPr lang="fr-FR" sz="1000" dirty="0"/>
              <a:t>signaler rapidement tout incident de harcèlement ou toute allégation de harcèlement à l’employeur (ou aux personnes désignées pour recevoir les plaintes dans la politique en question);</a:t>
            </a:r>
            <a:endParaRPr lang="fr-CA" sz="1000" dirty="0"/>
          </a:p>
          <a:p>
            <a:pPr lvl="1" algn="just"/>
            <a:r>
              <a:rPr lang="fr-FR" sz="1000" dirty="0"/>
              <a:t>assurer le règlement des plaintes de harcèlement, le cas échéant;</a:t>
            </a:r>
            <a:endParaRPr lang="fr-CA" sz="1000" dirty="0"/>
          </a:p>
          <a:p>
            <a:pPr lvl="1" algn="just"/>
            <a:r>
              <a:rPr lang="fr-FR" sz="1000" dirty="0"/>
              <a:t>aider l’employeur à empêcher les actes de vengeance ou de représailles contre les travailleurs qui ont déposé plainte ou participé aux enquêtes connexes;</a:t>
            </a:r>
            <a:endParaRPr lang="fr-CA" sz="1000" dirty="0"/>
          </a:p>
          <a:p>
            <a:pPr lvl="1" algn="just"/>
            <a:r>
              <a:rPr lang="fr-FR" sz="1000" dirty="0"/>
              <a:t>offrir, au besoin, des mesures d’adaptation aux travailleurs à la suite d’une plainte pour harcèlement ou d’une enquête connexe;</a:t>
            </a:r>
            <a:endParaRPr lang="fr-CA" sz="1000" dirty="0"/>
          </a:p>
          <a:p>
            <a:pPr lvl="1" algn="just"/>
            <a:r>
              <a:rPr lang="fr-FR" sz="1000" dirty="0"/>
              <a:t>participer à la mise en œuvre d’actions correctives, le cas échéant.</a:t>
            </a:r>
            <a:endParaRPr lang="fr-CA" sz="1000" dirty="0"/>
          </a:p>
          <a:p>
            <a:endParaRPr lang="fr-CA" dirty="0"/>
          </a:p>
          <a:p>
            <a:endParaRPr lang="fr-CA" b="1" dirty="0"/>
          </a:p>
        </p:txBody>
      </p:sp>
    </p:spTree>
    <p:extLst>
      <p:ext uri="{BB962C8B-B14F-4D97-AF65-F5344CB8AC3E}">
        <p14:creationId xmlns:p14="http://schemas.microsoft.com/office/powerpoint/2010/main" val="1139548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dirty="0"/>
              <a:t>Obligations de l’employeur et des travailleurs</a:t>
            </a:r>
          </a:p>
        </p:txBody>
      </p:sp>
      <p:sp>
        <p:nvSpPr>
          <p:cNvPr id="2" name="Slide Number Placeholder 1"/>
          <p:cNvSpPr>
            <a:spLocks noGrp="1"/>
          </p:cNvSpPr>
          <p:nvPr>
            <p:ph type="sldNum" sz="quarter" idx="4"/>
          </p:nvPr>
        </p:nvSpPr>
        <p:spPr/>
        <p:txBody>
          <a:bodyPr/>
          <a:lstStyle/>
          <a:p>
            <a:fld id="{7ED523C7-19E8-B540-9857-8D49DD13762D}" type="slidenum">
              <a:rPr lang="fr-CA" smtClean="0"/>
              <a:pPr/>
              <a:t>15</a:t>
            </a:fld>
            <a:endParaRPr lang="fr-CA" dirty="0"/>
          </a:p>
        </p:txBody>
      </p:sp>
      <p:sp>
        <p:nvSpPr>
          <p:cNvPr id="3" name="Content Placeholder 2"/>
          <p:cNvSpPr>
            <a:spLocks noGrp="1"/>
          </p:cNvSpPr>
          <p:nvPr>
            <p:ph idx="1"/>
          </p:nvPr>
        </p:nvSpPr>
        <p:spPr>
          <a:xfrm>
            <a:off x="623393" y="1582004"/>
            <a:ext cx="10563051" cy="4706944"/>
          </a:xfrm>
        </p:spPr>
        <p:txBody>
          <a:bodyPr>
            <a:normAutofit fontScale="92500" lnSpcReduction="20000"/>
          </a:bodyPr>
          <a:lstStyle/>
          <a:p>
            <a:pPr marL="0" indent="0">
              <a:buNone/>
            </a:pPr>
            <a:r>
              <a:rPr lang="fr-CA" b="1" dirty="0"/>
              <a:t>Obligations des travailleurs</a:t>
            </a:r>
          </a:p>
          <a:p>
            <a:pPr algn="just"/>
            <a:r>
              <a:rPr lang="fr-FR" dirty="0"/>
              <a:t>Bien que la législation en vigueur garantisse aux travailleurs le droit à un lieu de travail exempt de harcèlement, c’est dans les faits une responsabilité qui incombe à chacun.</a:t>
            </a:r>
            <a:endParaRPr lang="fr-CA" dirty="0"/>
          </a:p>
          <a:p>
            <a:pPr algn="just"/>
            <a:r>
              <a:rPr lang="fr-FR" dirty="0"/>
              <a:t>Les travailleurs devraient bénéficier d’une formation portant sur la politique sur le harcèlement de leur employeur et être encouragés à signaler à ce dernier tout incident en la matière afin qu’il puisse être réglé rapidement.</a:t>
            </a:r>
            <a:endParaRPr lang="fr-CA" dirty="0"/>
          </a:p>
          <a:p>
            <a:pPr algn="just"/>
            <a:r>
              <a:rPr lang="fr-FR" dirty="0"/>
              <a:t>Tout travailleur employé par une entreprise ou qui travaille avec elle doit, dans le cadre de son emploi :</a:t>
            </a:r>
            <a:endParaRPr lang="fr-CA" dirty="0"/>
          </a:p>
          <a:p>
            <a:pPr lvl="1" algn="just"/>
            <a:r>
              <a:rPr lang="fr-FR" dirty="0"/>
              <a:t>prendre toutes les précautions raisonnables qui s’imposent pour assurer sa propre sécurité et celle des autres dans l’entreprise;</a:t>
            </a:r>
            <a:endParaRPr lang="fr-CA" dirty="0"/>
          </a:p>
          <a:p>
            <a:pPr lvl="1" algn="just"/>
            <a:r>
              <a:rPr lang="fr-FR" dirty="0"/>
              <a:t>utiliser, si les circonstances l’exigent, des appareils, des vêtements ou de l’équipement destinés à sa protection et fournis par l’employeur ou qu’il doit porter, conformément au règlement en vigueur.</a:t>
            </a:r>
            <a:endParaRPr lang="fr-CA" dirty="0"/>
          </a:p>
          <a:p>
            <a:endParaRPr lang="fr-CA" dirty="0"/>
          </a:p>
        </p:txBody>
      </p:sp>
    </p:spTree>
    <p:extLst>
      <p:ext uri="{BB962C8B-B14F-4D97-AF65-F5344CB8AC3E}">
        <p14:creationId xmlns:p14="http://schemas.microsoft.com/office/powerpoint/2010/main" val="1646154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fr-CA" dirty="0"/>
              <a:t>Décisions de la direction vs harcèlement au travail</a:t>
            </a:r>
          </a:p>
        </p:txBody>
      </p:sp>
      <p:sp>
        <p:nvSpPr>
          <p:cNvPr id="2" name="Slide Number Placeholder 1"/>
          <p:cNvSpPr>
            <a:spLocks noGrp="1"/>
          </p:cNvSpPr>
          <p:nvPr>
            <p:ph type="sldNum" sz="quarter" idx="4"/>
          </p:nvPr>
        </p:nvSpPr>
        <p:spPr/>
        <p:txBody>
          <a:bodyPr/>
          <a:lstStyle/>
          <a:p>
            <a:fld id="{7ED523C7-19E8-B540-9857-8D49DD13762D}" type="slidenum">
              <a:rPr lang="fr-CA" smtClean="0"/>
              <a:pPr/>
              <a:t>16</a:t>
            </a:fld>
            <a:endParaRPr lang="fr-CA" dirty="0"/>
          </a:p>
        </p:txBody>
      </p:sp>
      <p:sp>
        <p:nvSpPr>
          <p:cNvPr id="3" name="Content Placeholder 2"/>
          <p:cNvSpPr>
            <a:spLocks noGrp="1"/>
          </p:cNvSpPr>
          <p:nvPr>
            <p:ph idx="1"/>
          </p:nvPr>
        </p:nvSpPr>
        <p:spPr/>
        <p:txBody>
          <a:bodyPr/>
          <a:lstStyle/>
          <a:p>
            <a:pPr algn="just"/>
            <a:r>
              <a:rPr lang="fr-CA" dirty="0"/>
              <a:t>Les mesures raisonnables prises par un employeur ou un supérieur qui ont trait à la gestion ou à la direction des travailleurs ou du lieu de travail ne sauraient constituer du harcèlement. </a:t>
            </a:r>
          </a:p>
          <a:p>
            <a:pPr lvl="1" algn="just"/>
            <a:r>
              <a:rPr lang="fr-CA" dirty="0"/>
              <a:t>Les mesures raisonnables liées à la gestion d’un lieu de travail concernent généralement la gestion et les décisions quotidiennes.</a:t>
            </a:r>
          </a:p>
          <a:p>
            <a:pPr lvl="1" algn="just"/>
            <a:r>
              <a:rPr lang="fr-CA" dirty="0"/>
              <a:t>Il y a harcèlement si un élément abusif ou discriminatoire entre en jeu.</a:t>
            </a:r>
          </a:p>
        </p:txBody>
      </p:sp>
    </p:spTree>
    <p:extLst>
      <p:ext uri="{BB962C8B-B14F-4D97-AF65-F5344CB8AC3E}">
        <p14:creationId xmlns:p14="http://schemas.microsoft.com/office/powerpoint/2010/main" val="949626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dirty="0"/>
              <a:t>Droit de refuser un travail dangereux</a:t>
            </a:r>
          </a:p>
        </p:txBody>
      </p:sp>
      <p:sp>
        <p:nvSpPr>
          <p:cNvPr id="2" name="Slide Number Placeholder 1"/>
          <p:cNvSpPr>
            <a:spLocks noGrp="1"/>
          </p:cNvSpPr>
          <p:nvPr>
            <p:ph type="sldNum" sz="quarter" idx="4"/>
          </p:nvPr>
        </p:nvSpPr>
        <p:spPr/>
        <p:txBody>
          <a:bodyPr/>
          <a:lstStyle/>
          <a:p>
            <a:fld id="{7ED523C7-19E8-B540-9857-8D49DD13762D}" type="slidenum">
              <a:rPr lang="fr-CA" smtClean="0"/>
              <a:pPr/>
              <a:t>17</a:t>
            </a:fld>
            <a:endParaRPr lang="fr-CA" dirty="0"/>
          </a:p>
        </p:txBody>
      </p:sp>
      <p:sp>
        <p:nvSpPr>
          <p:cNvPr id="3" name="Content Placeholder 2"/>
          <p:cNvSpPr>
            <a:spLocks noGrp="1"/>
          </p:cNvSpPr>
          <p:nvPr>
            <p:ph idx="1"/>
          </p:nvPr>
        </p:nvSpPr>
        <p:spPr>
          <a:xfrm>
            <a:off x="609600" y="1566856"/>
            <a:ext cx="10602482" cy="5037144"/>
          </a:xfrm>
        </p:spPr>
        <p:txBody>
          <a:bodyPr>
            <a:normAutofit fontScale="92500" lnSpcReduction="10000"/>
          </a:bodyPr>
          <a:lstStyle/>
          <a:p>
            <a:pPr algn="just"/>
            <a:r>
              <a:rPr lang="fr-CA" dirty="0"/>
              <a:t>Le gouvernement du Nunavut n’a pas explicitement indiqué que le harcèlement constituait une raison valable de refuser un travail. </a:t>
            </a:r>
          </a:p>
          <a:p>
            <a:pPr algn="just"/>
            <a:r>
              <a:rPr lang="fr-CA" dirty="0"/>
              <a:t>Le </a:t>
            </a:r>
            <a:r>
              <a:rPr lang="fr-CA" u="sng" dirty="0"/>
              <a:t>droit de refuser un travail dangereux</a:t>
            </a:r>
            <a:r>
              <a:rPr lang="fr-CA" dirty="0"/>
              <a:t> figure au paragraphe 13(2) de la </a:t>
            </a:r>
            <a:r>
              <a:rPr lang="fr-CA" i="1" dirty="0"/>
              <a:t>Loi sur la sécurité</a:t>
            </a:r>
            <a:r>
              <a:rPr lang="fr-CA" dirty="0"/>
              <a:t> et repose sur la présence d’un « danger exceptionnel ».</a:t>
            </a:r>
            <a:endParaRPr lang="fr-CA" u="sng" dirty="0"/>
          </a:p>
          <a:p>
            <a:pPr algn="just"/>
            <a:r>
              <a:rPr lang="fr-CA" dirty="0"/>
              <a:t>Selon le paragraphe 13(1), un </a:t>
            </a:r>
            <a:r>
              <a:rPr lang="fr-CA" u="sng" dirty="0"/>
              <a:t>danger exceptionnel</a:t>
            </a:r>
            <a:r>
              <a:rPr lang="fr-CA" dirty="0"/>
              <a:t> est un danger qui n’existe pas normalement dans le cadre d’un travail donné ou qui est propre à dissuader une personne qui effectue ce travail de le faire en sa présence.</a:t>
            </a:r>
          </a:p>
          <a:p>
            <a:pPr algn="just"/>
            <a:r>
              <a:rPr lang="fr-CA" b="1" dirty="0"/>
              <a:t>Un travailleur peut refuser de travailler </a:t>
            </a:r>
            <a:r>
              <a:rPr lang="fr-CA" dirty="0"/>
              <a:t>s’il a des motifs de croire que :</a:t>
            </a:r>
          </a:p>
          <a:p>
            <a:pPr lvl="1" algn="just"/>
            <a:r>
              <a:rPr lang="fr-CA" dirty="0"/>
              <a:t>un </a:t>
            </a:r>
            <a:r>
              <a:rPr lang="fr-CA" u="sng" dirty="0"/>
              <a:t>danger exceptionnel</a:t>
            </a:r>
            <a:r>
              <a:rPr lang="fr-CA" dirty="0"/>
              <a:t> pour sa santé ou sa sécurité existe;</a:t>
            </a:r>
          </a:p>
          <a:p>
            <a:pPr lvl="1" algn="just"/>
            <a:r>
              <a:rPr lang="fr-CA" dirty="0"/>
              <a:t>l’accomplissement de son travail créera vraisemblablement un </a:t>
            </a:r>
            <a:r>
              <a:rPr lang="fr-CA" u="sng" dirty="0"/>
              <a:t>danger exceptionnel</a:t>
            </a:r>
            <a:r>
              <a:rPr lang="fr-CA" dirty="0"/>
              <a:t> pour sa santé ou sa sécurité, ou pour celle d’autrui;</a:t>
            </a:r>
          </a:p>
          <a:p>
            <a:pPr lvl="1" algn="just"/>
            <a:r>
              <a:rPr lang="fr-CA" dirty="0"/>
              <a:t>le fait de faire fonctionner un outil, un appareil, une machine, un dispositif ou un objet causera vraisemblablement un </a:t>
            </a:r>
            <a:r>
              <a:rPr lang="fr-CA" u="sng" dirty="0"/>
              <a:t>danger exceptionnel</a:t>
            </a:r>
            <a:r>
              <a:rPr lang="fr-CA" dirty="0"/>
              <a:t> pour sa santé ou sa sécurité, ou celle d’autrui.</a:t>
            </a:r>
          </a:p>
        </p:txBody>
      </p:sp>
    </p:spTree>
    <p:extLst>
      <p:ext uri="{BB962C8B-B14F-4D97-AF65-F5344CB8AC3E}">
        <p14:creationId xmlns:p14="http://schemas.microsoft.com/office/powerpoint/2010/main" val="3482535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fr-CA" dirty="0"/>
              <a:t>Politiques et procédures en matière de violence et de harcèlement au travail</a:t>
            </a:r>
          </a:p>
        </p:txBody>
      </p:sp>
      <p:sp>
        <p:nvSpPr>
          <p:cNvPr id="2" name="Slide Number Placeholder 1"/>
          <p:cNvSpPr>
            <a:spLocks noGrp="1"/>
          </p:cNvSpPr>
          <p:nvPr>
            <p:ph type="sldNum" sz="quarter" idx="4"/>
          </p:nvPr>
        </p:nvSpPr>
        <p:spPr/>
        <p:txBody>
          <a:bodyPr/>
          <a:lstStyle/>
          <a:p>
            <a:fld id="{7ED523C7-19E8-B540-9857-8D49DD13762D}" type="slidenum">
              <a:rPr lang="fr-CA" smtClean="0"/>
              <a:pPr/>
              <a:t>18</a:t>
            </a:fld>
            <a:endParaRPr lang="fr-CA" dirty="0"/>
          </a:p>
        </p:txBody>
      </p:sp>
      <p:sp>
        <p:nvSpPr>
          <p:cNvPr id="3" name="Content Placeholder 2"/>
          <p:cNvSpPr>
            <a:spLocks noGrp="1"/>
          </p:cNvSpPr>
          <p:nvPr>
            <p:ph idx="1"/>
          </p:nvPr>
        </p:nvSpPr>
        <p:spPr>
          <a:xfrm>
            <a:off x="581191" y="1566856"/>
            <a:ext cx="11296483" cy="4935544"/>
          </a:xfrm>
        </p:spPr>
        <p:txBody>
          <a:bodyPr>
            <a:normAutofit/>
          </a:bodyPr>
          <a:lstStyle/>
          <a:p>
            <a:pPr marL="0" indent="0" algn="just">
              <a:buNone/>
            </a:pPr>
            <a:r>
              <a:rPr lang="fr-CA" b="1" dirty="0"/>
              <a:t>Politique sur le harcèlement</a:t>
            </a:r>
          </a:p>
          <a:p>
            <a:pPr algn="just"/>
            <a:r>
              <a:rPr lang="fr-CA" dirty="0"/>
              <a:t>En vertu du RSST, chaque employeur doit élaborer et mettre en œuvre une politique sur le harcèlement au travail.</a:t>
            </a:r>
          </a:p>
          <a:p>
            <a:pPr algn="just"/>
            <a:r>
              <a:rPr lang="fr-CA" dirty="0"/>
              <a:t>Cette politique doit comprendre :</a:t>
            </a:r>
          </a:p>
          <a:p>
            <a:pPr lvl="1" algn="just"/>
            <a:r>
              <a:rPr lang="fr-CA" sz="1400" dirty="0"/>
              <a:t>une définition de harcèlement qui est compatible avec le RSST; </a:t>
            </a:r>
          </a:p>
          <a:p>
            <a:pPr lvl="1" algn="just"/>
            <a:r>
              <a:rPr lang="fr-CA" sz="1400" dirty="0"/>
              <a:t>un énoncé indiquant que tout travailleur a le droit de travailler dans un lieu exempt de harcèlement;</a:t>
            </a:r>
          </a:p>
          <a:p>
            <a:pPr lvl="1" algn="just"/>
            <a:r>
              <a:rPr lang="fr-CA" sz="1400" dirty="0"/>
              <a:t>une explication de la façon dont les plaintes pour harcèlement doivent être portées à l’attention de l’employeur;</a:t>
            </a:r>
          </a:p>
          <a:p>
            <a:pPr lvl="1" algn="just"/>
            <a:r>
              <a:rPr lang="fr-FR" sz="1400" dirty="0"/>
              <a:t>les grandes lignes de la procédure de traitement des plaintes pour harcèlement;</a:t>
            </a:r>
            <a:endParaRPr lang="fr-CA" sz="1400" dirty="0"/>
          </a:p>
          <a:p>
            <a:pPr lvl="1" algn="just"/>
            <a:r>
              <a:rPr lang="fr-CA" sz="1400" dirty="0"/>
              <a:t>un énoncé selon lequel l’employeur ne divulguera à quiconque le nom d’un plaignant ou d’un présumé harceleur, ni les circonstances de la plainte, sauf si la divulgation est nécessaire aux fins d’enquête ou exigée par la loi;</a:t>
            </a:r>
          </a:p>
          <a:p>
            <a:pPr lvl="1" algn="just"/>
            <a:r>
              <a:rPr lang="fr-FR" sz="1400" dirty="0"/>
              <a:t>une description de la procédure que l’employeur suivra pour informer le plaignant et le harceleur présumé des résultats de l’enquête;</a:t>
            </a:r>
            <a:endParaRPr lang="fr-CA" sz="1400" dirty="0"/>
          </a:p>
          <a:p>
            <a:pPr lvl="1" algn="just"/>
            <a:r>
              <a:rPr lang="fr-CA" sz="1400" dirty="0"/>
              <a:t>un énoncé indiquant que la politique de l’employeur en matière de harcèlement ne vise aucunement à décourager ou à empêcher le plaignant d’exercer les autres droits reconnus par la loi.</a:t>
            </a:r>
          </a:p>
        </p:txBody>
      </p:sp>
    </p:spTree>
    <p:extLst>
      <p:ext uri="{BB962C8B-B14F-4D97-AF65-F5344CB8AC3E}">
        <p14:creationId xmlns:p14="http://schemas.microsoft.com/office/powerpoint/2010/main" val="882349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fr-CA" dirty="0"/>
              <a:t>Politiques et procédures en matière de violence et de harcèlement au travail</a:t>
            </a:r>
          </a:p>
        </p:txBody>
      </p:sp>
      <p:sp>
        <p:nvSpPr>
          <p:cNvPr id="2" name="Slide Number Placeholder 1"/>
          <p:cNvSpPr>
            <a:spLocks noGrp="1"/>
          </p:cNvSpPr>
          <p:nvPr>
            <p:ph type="sldNum" sz="quarter" idx="4"/>
          </p:nvPr>
        </p:nvSpPr>
        <p:spPr/>
        <p:txBody>
          <a:bodyPr/>
          <a:lstStyle/>
          <a:p>
            <a:fld id="{7ED523C7-19E8-B540-9857-8D49DD13762D}" type="slidenum">
              <a:rPr lang="fr-CA" smtClean="0"/>
              <a:pPr/>
              <a:t>19</a:t>
            </a:fld>
            <a:endParaRPr lang="fr-CA" dirty="0"/>
          </a:p>
        </p:txBody>
      </p:sp>
      <p:sp>
        <p:nvSpPr>
          <p:cNvPr id="3" name="Content Placeholder 2"/>
          <p:cNvSpPr>
            <a:spLocks noGrp="1"/>
          </p:cNvSpPr>
          <p:nvPr>
            <p:ph idx="1"/>
          </p:nvPr>
        </p:nvSpPr>
        <p:spPr>
          <a:xfrm>
            <a:off x="347067" y="1566856"/>
            <a:ext cx="11016074" cy="4706944"/>
          </a:xfrm>
        </p:spPr>
        <p:txBody>
          <a:bodyPr>
            <a:normAutofit fontScale="92500" lnSpcReduction="20000"/>
          </a:bodyPr>
          <a:lstStyle/>
          <a:p>
            <a:pPr marL="0" indent="0" algn="just">
              <a:buNone/>
            </a:pPr>
            <a:r>
              <a:rPr lang="fr-CA" b="1" dirty="0"/>
              <a:t>La politique sur la violence au travail</a:t>
            </a:r>
          </a:p>
          <a:p>
            <a:pPr algn="just"/>
            <a:r>
              <a:rPr lang="fr-CA" dirty="0"/>
              <a:t>Lorsqu’un acte de violence est survenu ou risque vraisemblablement de survenir sur un lieu de travail, le RSST impose aux employeurs de rédiger et de mettre en œuvre une politique afin de gérer les éventuels actes de violence.</a:t>
            </a:r>
          </a:p>
          <a:p>
            <a:pPr algn="just"/>
            <a:r>
              <a:rPr lang="fr-CA" dirty="0"/>
              <a:t>La politique doit comprendre ce qui suit : </a:t>
            </a:r>
          </a:p>
          <a:p>
            <a:pPr lvl="1" algn="just"/>
            <a:r>
              <a:rPr lang="fr-CA" sz="1500" dirty="0"/>
              <a:t>l’engagement de l’employeur à éliminer ou à réduire les risques de violence au lieu de travail; </a:t>
            </a:r>
          </a:p>
          <a:p>
            <a:pPr lvl="1" algn="just"/>
            <a:r>
              <a:rPr lang="fr-CA" sz="1500" dirty="0"/>
              <a:t>la procédure que suivra l’employeur pour informer les travailleurs de la nature et de l’étendue des risques de violence</a:t>
            </a:r>
          </a:p>
          <a:p>
            <a:pPr lvl="1" algn="just"/>
            <a:r>
              <a:rPr lang="fr-CA" sz="1500" dirty="0"/>
              <a:t>les mesures que l’employeur prendra afin d’éliminer ou de réduire les risques de violence, notamment l’utilisation d’équipement de protection individuelle, les arrangements administratifs et les contrôles d’ingénierie;</a:t>
            </a:r>
          </a:p>
          <a:p>
            <a:pPr lvl="1" algn="just"/>
            <a:r>
              <a:rPr lang="fr-CA" sz="1500" dirty="0"/>
              <a:t>la procédure que le travailleur exposé à la violence doit suivre pour signaler l’incident à l’employeur;</a:t>
            </a:r>
          </a:p>
          <a:p>
            <a:pPr lvl="1" algn="just"/>
            <a:r>
              <a:rPr lang="fr-CA" sz="1500" dirty="0"/>
              <a:t>la procédure que suivra l’employeur pour documenter les actes de violence qui lui ont été signalés conformément à l’alinéa f) et pour effectuer une enquête à cet égard;</a:t>
            </a:r>
          </a:p>
          <a:p>
            <a:pPr lvl="1" algn="just"/>
            <a:r>
              <a:rPr lang="fr-CA" sz="1500" dirty="0"/>
              <a:t>la recommandation que tout travailleur exposé à des actes de violence consulte son médecin aux fins soit de traitement soit d’aiguillage vers du counseling après incident;</a:t>
            </a:r>
          </a:p>
          <a:p>
            <a:pPr lvl="1" algn="just"/>
            <a:r>
              <a:rPr lang="fr-CA" sz="1500" dirty="0"/>
              <a:t>l’engagement de l’employeur de fournir aux travailleurs des programmes de formation portant notamment sur certains éléments</a:t>
            </a:r>
          </a:p>
          <a:p>
            <a:pPr lvl="1"/>
            <a:endParaRPr lang="fr-CA" dirty="0"/>
          </a:p>
        </p:txBody>
      </p:sp>
    </p:spTree>
    <p:extLst>
      <p:ext uri="{BB962C8B-B14F-4D97-AF65-F5344CB8AC3E}">
        <p14:creationId xmlns:p14="http://schemas.microsoft.com/office/powerpoint/2010/main" val="607673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r>
              <a:rPr lang="fr-CA" dirty="0"/>
              <a:t>Programme</a:t>
            </a:r>
          </a:p>
        </p:txBody>
      </p:sp>
      <p:sp>
        <p:nvSpPr>
          <p:cNvPr id="18433" name="Slide Number Placeholder 5"/>
          <p:cNvSpPr>
            <a:spLocks noGrp="1"/>
          </p:cNvSpPr>
          <p:nvPr>
            <p:ph type="sldNum" sz="quarter" idx="4"/>
          </p:nvPr>
        </p:nvSpPr>
        <p:spPr/>
        <p:txBody>
          <a:bodyPr/>
          <a:lstStyle/>
          <a:p>
            <a:fld id="{FD7AEE3F-3A92-4005-82BE-4C7A69A568E6}" type="slidenum">
              <a:rPr lang="fr-CA" smtClean="0"/>
              <a:pPr/>
              <a:t>2</a:t>
            </a:fld>
            <a:endParaRPr lang="fr-CA" dirty="0"/>
          </a:p>
        </p:txBody>
      </p:sp>
      <p:sp>
        <p:nvSpPr>
          <p:cNvPr id="2" name="Espace réservé du contenu 1"/>
          <p:cNvSpPr>
            <a:spLocks noGrp="1"/>
          </p:cNvSpPr>
          <p:nvPr>
            <p:ph idx="1"/>
          </p:nvPr>
        </p:nvSpPr>
        <p:spPr/>
        <p:txBody>
          <a:bodyPr>
            <a:normAutofit lnSpcReduction="10000"/>
          </a:bodyPr>
          <a:lstStyle/>
          <a:p>
            <a:pPr marL="457200" indent="-457200">
              <a:buAutoNum type="arabicPeriod"/>
            </a:pPr>
            <a:r>
              <a:rPr lang="fr-CA" dirty="0"/>
              <a:t>Harcèlement et violence au travail</a:t>
            </a:r>
          </a:p>
          <a:p>
            <a:pPr lvl="1" indent="-342900"/>
            <a:r>
              <a:rPr lang="fr-CA" dirty="0"/>
              <a:t>Cadre juridique</a:t>
            </a:r>
          </a:p>
          <a:p>
            <a:pPr lvl="1" indent="-342900"/>
            <a:r>
              <a:rPr lang="fr-CA" dirty="0"/>
              <a:t>Milieu de travail</a:t>
            </a:r>
          </a:p>
          <a:p>
            <a:pPr lvl="1" indent="-342900"/>
            <a:r>
              <a:rPr lang="fr-CA" dirty="0"/>
              <a:t>Politiques et procédures</a:t>
            </a:r>
          </a:p>
          <a:p>
            <a:pPr marL="129600" lvl="1" indent="0">
              <a:buNone/>
            </a:pPr>
            <a:endParaRPr lang="fr-CA" dirty="0"/>
          </a:p>
          <a:p>
            <a:pPr>
              <a:buFont typeface="Courier New" charset="0"/>
              <a:buAutoNum type="arabicPeriod"/>
            </a:pPr>
            <a:r>
              <a:rPr lang="fr-CA" dirty="0"/>
              <a:t>Mesures d’adaptation pendant une enquête</a:t>
            </a:r>
          </a:p>
          <a:p>
            <a:pPr>
              <a:buAutoNum type="arabicPeriod"/>
            </a:pPr>
            <a:endParaRPr lang="fr-CA" dirty="0"/>
          </a:p>
          <a:p>
            <a:pPr>
              <a:buAutoNum type="arabicPeriod"/>
            </a:pPr>
            <a:r>
              <a:rPr lang="fr-CA" dirty="0"/>
              <a:t>Mises en situation</a:t>
            </a:r>
          </a:p>
          <a:p>
            <a:pPr>
              <a:buAutoNum type="arabicPeriod"/>
            </a:pPr>
            <a:endParaRPr lang="fr-CA" dirty="0"/>
          </a:p>
          <a:p>
            <a:pPr>
              <a:buAutoNum type="arabicPeriod"/>
            </a:pPr>
            <a:r>
              <a:rPr lang="fr-CA" dirty="0"/>
              <a:t>Questions</a:t>
            </a:r>
          </a:p>
          <a:p>
            <a:pPr marL="457200" indent="-457200">
              <a:buAutoNum type="arabicPeriod"/>
            </a:pPr>
            <a:endParaRPr lang="fr-CA" dirty="0"/>
          </a:p>
        </p:txBody>
      </p:sp>
    </p:spTree>
    <p:extLst>
      <p:ext uri="{BB962C8B-B14F-4D97-AF65-F5344CB8AC3E}">
        <p14:creationId xmlns:p14="http://schemas.microsoft.com/office/powerpoint/2010/main" val="364749200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fr-CA" dirty="0"/>
              <a:t>Gestion de la violence et du harcèlement au travail</a:t>
            </a:r>
          </a:p>
        </p:txBody>
      </p:sp>
      <p:sp>
        <p:nvSpPr>
          <p:cNvPr id="2" name="Slide Number Placeholder 1"/>
          <p:cNvSpPr>
            <a:spLocks noGrp="1"/>
          </p:cNvSpPr>
          <p:nvPr>
            <p:ph type="sldNum" sz="quarter" idx="4"/>
          </p:nvPr>
        </p:nvSpPr>
        <p:spPr/>
        <p:txBody>
          <a:bodyPr/>
          <a:lstStyle/>
          <a:p>
            <a:fld id="{7ED523C7-19E8-B540-9857-8D49DD13762D}" type="slidenum">
              <a:rPr lang="en-CA" smtClean="0"/>
              <a:pPr/>
              <a:t>20</a:t>
            </a:fld>
            <a:endParaRPr lang="en-CA" dirty="0"/>
          </a:p>
        </p:txBody>
      </p:sp>
      <p:sp>
        <p:nvSpPr>
          <p:cNvPr id="3" name="Content Placeholder 2"/>
          <p:cNvSpPr>
            <a:spLocks noGrp="1"/>
          </p:cNvSpPr>
          <p:nvPr>
            <p:ph idx="1"/>
          </p:nvPr>
        </p:nvSpPr>
        <p:spPr/>
        <p:txBody>
          <a:bodyPr>
            <a:normAutofit/>
          </a:bodyPr>
          <a:lstStyle/>
          <a:p>
            <a:pPr algn="just"/>
            <a:r>
              <a:rPr lang="fr-CA" b="1" dirty="0"/>
              <a:t>Il n’est pas inhabituel pour les employeurs d’instaurer une politique qui porte à la fois sur le harcèlement et sur la violence au travail. </a:t>
            </a:r>
            <a:endParaRPr lang="fr-CA" dirty="0"/>
          </a:p>
          <a:p>
            <a:pPr algn="just"/>
            <a:r>
              <a:rPr lang="fr-CA" dirty="0"/>
              <a:t>Toutes les allégations de violence et de harcèlement doivent être traitées conformément aux exigences législatives et à la politique de l’employeur. Il est important que les employeurs suivent les politiques et procédures qu’ils ont mises en place, de façon à ce que toutes les plaintes soient gérées d’une manière uniforme, équitable et efficace.</a:t>
            </a:r>
          </a:p>
          <a:p>
            <a:pPr algn="just"/>
            <a:r>
              <a:rPr lang="fr-CA" dirty="0"/>
              <a:t>La façon dont une plainte est déposée, reçue et gérée sera dictée par la politique officielle de chaque lieu de travail, conformément au RSST. Cette politique doit être relue régulièrement par tous les employés et facile à trouver.</a:t>
            </a:r>
          </a:p>
        </p:txBody>
      </p:sp>
    </p:spTree>
    <p:extLst>
      <p:ext uri="{BB962C8B-B14F-4D97-AF65-F5344CB8AC3E}">
        <p14:creationId xmlns:p14="http://schemas.microsoft.com/office/powerpoint/2010/main" val="1592922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fr-CA" dirty="0"/>
              <a:t>Gestion de la violence et du harcèlement au travail</a:t>
            </a:r>
          </a:p>
        </p:txBody>
      </p:sp>
      <p:sp>
        <p:nvSpPr>
          <p:cNvPr id="2" name="Slide Number Placeholder 1"/>
          <p:cNvSpPr>
            <a:spLocks noGrp="1"/>
          </p:cNvSpPr>
          <p:nvPr>
            <p:ph type="sldNum" sz="quarter" idx="4"/>
          </p:nvPr>
        </p:nvSpPr>
        <p:spPr/>
        <p:txBody>
          <a:bodyPr/>
          <a:lstStyle/>
          <a:p>
            <a:fld id="{7ED523C7-19E8-B540-9857-8D49DD13762D}" type="slidenum">
              <a:rPr lang="fr-CA" smtClean="0"/>
              <a:pPr/>
              <a:t>21</a:t>
            </a:fld>
            <a:endParaRPr lang="fr-CA" dirty="0"/>
          </a:p>
        </p:txBody>
      </p:sp>
      <p:sp>
        <p:nvSpPr>
          <p:cNvPr id="3" name="Content Placeholder 2"/>
          <p:cNvSpPr>
            <a:spLocks noGrp="1"/>
          </p:cNvSpPr>
          <p:nvPr>
            <p:ph idx="1"/>
          </p:nvPr>
        </p:nvSpPr>
        <p:spPr/>
        <p:txBody>
          <a:bodyPr>
            <a:normAutofit/>
          </a:bodyPr>
          <a:lstStyle/>
          <a:p>
            <a:pPr marL="0" indent="0">
              <a:buNone/>
            </a:pPr>
            <a:r>
              <a:rPr lang="fr-CA" b="1" dirty="0"/>
              <a:t>Évaluation des risques de violence</a:t>
            </a:r>
          </a:p>
          <a:p>
            <a:pPr algn="just"/>
            <a:r>
              <a:rPr lang="fr-CA" dirty="0"/>
              <a:t>En vertu du RSST, les employeurs doivent évaluer les risques de violence sur un lieu de travail donné et procéder aussi souvent que nécessaire à une réévaluation de ces derniers.</a:t>
            </a:r>
          </a:p>
          <a:p>
            <a:pPr algn="just"/>
            <a:r>
              <a:rPr lang="fr-FR" dirty="0"/>
              <a:t>Les employeurs doivent également veiller à ce que les travailleurs soient informés de la nature et de l’ampleur des risques de violence.</a:t>
            </a:r>
            <a:endParaRPr lang="fr-CA" dirty="0"/>
          </a:p>
          <a:p>
            <a:pPr algn="just"/>
            <a:r>
              <a:rPr lang="fr-FR" dirty="0"/>
              <a:t>S’il est au courant qu’une situation de violence familiale est susceptible d’exposer un travailleur à des lésions corporelles et qu’il existe un risque que de telles lésions surviennent au travail, l’employeur est tenu, en vertu du RSST, de prendre toutes les précautions raisonnables pour protéger l’employé.</a:t>
            </a:r>
            <a:endParaRPr lang="fr-CA" dirty="0"/>
          </a:p>
        </p:txBody>
      </p:sp>
    </p:spTree>
    <p:extLst>
      <p:ext uri="{BB962C8B-B14F-4D97-AF65-F5344CB8AC3E}">
        <p14:creationId xmlns:p14="http://schemas.microsoft.com/office/powerpoint/2010/main" val="1920979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fr-CA" dirty="0"/>
              <a:t>Gestion de la violence et du harcèlement au travail</a:t>
            </a:r>
            <a:endParaRPr lang="en-CA" dirty="0"/>
          </a:p>
        </p:txBody>
      </p:sp>
      <p:sp>
        <p:nvSpPr>
          <p:cNvPr id="2" name="Slide Number Placeholder 1"/>
          <p:cNvSpPr>
            <a:spLocks noGrp="1"/>
          </p:cNvSpPr>
          <p:nvPr>
            <p:ph type="sldNum" sz="quarter" idx="4"/>
          </p:nvPr>
        </p:nvSpPr>
        <p:spPr/>
        <p:txBody>
          <a:bodyPr/>
          <a:lstStyle/>
          <a:p>
            <a:fld id="{7ED523C7-19E8-B540-9857-8D49DD13762D}" type="slidenum">
              <a:rPr lang="en-CA" smtClean="0"/>
              <a:pPr/>
              <a:t>22</a:t>
            </a:fld>
            <a:endParaRPr lang="en-CA" dirty="0"/>
          </a:p>
        </p:txBody>
      </p:sp>
      <p:sp>
        <p:nvSpPr>
          <p:cNvPr id="3" name="Content Placeholder 2"/>
          <p:cNvSpPr>
            <a:spLocks noGrp="1"/>
          </p:cNvSpPr>
          <p:nvPr>
            <p:ph idx="1"/>
          </p:nvPr>
        </p:nvSpPr>
        <p:spPr/>
        <p:txBody>
          <a:bodyPr>
            <a:normAutofit/>
          </a:bodyPr>
          <a:lstStyle/>
          <a:p>
            <a:pPr marL="0" indent="0" algn="just">
              <a:buNone/>
            </a:pPr>
            <a:r>
              <a:rPr lang="fr-CA" b="1" dirty="0"/>
              <a:t>Signalement d’urgences et de menaces imminentes de violence</a:t>
            </a:r>
          </a:p>
          <a:p>
            <a:pPr algn="just"/>
            <a:r>
              <a:rPr lang="fr-CA" dirty="0"/>
              <a:t>Il convient d’inclure, dans la politique sur la violence au travail, une procédure en bonne et due forme pour signaler les urgences et les menaces imminentes de violence.</a:t>
            </a:r>
          </a:p>
          <a:p>
            <a:pPr algn="just"/>
            <a:r>
              <a:rPr lang="fr-FR" dirty="0"/>
              <a:t>Il incombe aux travailleurs de ne pas fermer les yeux sur les comportements menaçants ou violents au travail de collègues ou de personnes extérieures (visiteurs, clients, entrepreneurs, etc.)</a:t>
            </a:r>
            <a:endParaRPr lang="fr-CA" dirty="0"/>
          </a:p>
          <a:p>
            <a:pPr algn="just"/>
            <a:r>
              <a:rPr lang="fr-FR" dirty="0"/>
              <a:t>Les travailleurs qui sont témoins ou victimes de violence ou de menaces de violence doivent immédiatement les signaler à un </a:t>
            </a:r>
            <a:r>
              <a:rPr lang="fr-CA" dirty="0"/>
              <a:t>supérieur</a:t>
            </a:r>
            <a:r>
              <a:rPr lang="fr-FR" dirty="0"/>
              <a:t>, au personnel de sécurité ou à une personne en position d’autorité. </a:t>
            </a:r>
            <a:endParaRPr lang="fr-CA" dirty="0"/>
          </a:p>
        </p:txBody>
      </p:sp>
    </p:spTree>
    <p:extLst>
      <p:ext uri="{BB962C8B-B14F-4D97-AF65-F5344CB8AC3E}">
        <p14:creationId xmlns:p14="http://schemas.microsoft.com/office/powerpoint/2010/main" val="2219130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fr-CA" dirty="0"/>
              <a:t>Gestion de la violence et du harcèlement au travail</a:t>
            </a:r>
          </a:p>
        </p:txBody>
      </p:sp>
      <p:sp>
        <p:nvSpPr>
          <p:cNvPr id="2" name="Slide Number Placeholder 1"/>
          <p:cNvSpPr>
            <a:spLocks noGrp="1"/>
          </p:cNvSpPr>
          <p:nvPr>
            <p:ph type="sldNum" sz="quarter" idx="4"/>
          </p:nvPr>
        </p:nvSpPr>
        <p:spPr/>
        <p:txBody>
          <a:bodyPr/>
          <a:lstStyle/>
          <a:p>
            <a:fld id="{7ED523C7-19E8-B540-9857-8D49DD13762D}" type="slidenum">
              <a:rPr lang="fr-CA" smtClean="0"/>
              <a:pPr/>
              <a:t>23</a:t>
            </a:fld>
            <a:endParaRPr lang="fr-CA" dirty="0"/>
          </a:p>
        </p:txBody>
      </p:sp>
      <p:sp>
        <p:nvSpPr>
          <p:cNvPr id="3" name="Content Placeholder 2"/>
          <p:cNvSpPr>
            <a:spLocks noGrp="1"/>
          </p:cNvSpPr>
          <p:nvPr>
            <p:ph idx="1"/>
          </p:nvPr>
        </p:nvSpPr>
        <p:spPr/>
        <p:txBody>
          <a:bodyPr>
            <a:normAutofit/>
          </a:bodyPr>
          <a:lstStyle/>
          <a:p>
            <a:pPr marL="0" indent="0" algn="just">
              <a:buNone/>
            </a:pPr>
            <a:r>
              <a:rPr lang="fr-CA" b="1" dirty="0"/>
              <a:t>Dépôt de plainte pour violence ou harcèlement</a:t>
            </a:r>
          </a:p>
          <a:p>
            <a:pPr algn="just"/>
            <a:r>
              <a:rPr lang="fr-CA" dirty="0"/>
              <a:t>La politique de l’employeur doit clairement indiquer la procédure à suivre pour les travailleurs qui souhaitent déposer plainte pour violence ou harcèlement au travail.</a:t>
            </a:r>
          </a:p>
          <a:p>
            <a:pPr algn="just"/>
            <a:r>
              <a:rPr lang="fr-FR" dirty="0"/>
              <a:t>Les travailleurs sont souvent encouragés à déposer plainte auprès de leur gestionnaire ou supérieur direct. Néanmoins, s’il s’agit de la personne visée par de telles accusions, la politique doit indiquer vers qui d’autre se tourner.</a:t>
            </a:r>
            <a:endParaRPr lang="fr-CA" dirty="0"/>
          </a:p>
          <a:p>
            <a:pPr lvl="1" algn="just"/>
            <a:r>
              <a:rPr lang="fr-FR" dirty="0"/>
              <a:t>Il est important de noter que, dans l’éventualité où un travailleur dépose plainte pour violence ou harcèlement, mais souhaite par la suite retirer sa plainte avant que la situation ne soit réglée ou qu’une enquête ne soit réalisée, l’employeur peut se trouver dans l’obligation, selon les circonstances, de continuer d’enquêter sur la plainte, car il lui incombe de fournir un lieu de travail sécuritaire et respectueux à tous les travailleurs.</a:t>
            </a:r>
            <a:endParaRPr lang="fr-CA" dirty="0"/>
          </a:p>
        </p:txBody>
      </p:sp>
    </p:spTree>
    <p:extLst>
      <p:ext uri="{BB962C8B-B14F-4D97-AF65-F5344CB8AC3E}">
        <p14:creationId xmlns:p14="http://schemas.microsoft.com/office/powerpoint/2010/main" val="2755520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fr-CA" dirty="0"/>
              <a:t>Gestion de la violence et du harcèlement au travail</a:t>
            </a:r>
          </a:p>
        </p:txBody>
      </p:sp>
      <p:sp>
        <p:nvSpPr>
          <p:cNvPr id="2" name="Slide Number Placeholder 1"/>
          <p:cNvSpPr>
            <a:spLocks noGrp="1"/>
          </p:cNvSpPr>
          <p:nvPr>
            <p:ph type="sldNum" sz="quarter" idx="4"/>
          </p:nvPr>
        </p:nvSpPr>
        <p:spPr/>
        <p:txBody>
          <a:bodyPr/>
          <a:lstStyle/>
          <a:p>
            <a:fld id="{7ED523C7-19E8-B540-9857-8D49DD13762D}" type="slidenum">
              <a:rPr lang="fr-CA" smtClean="0"/>
              <a:pPr/>
              <a:t>24</a:t>
            </a:fld>
            <a:endParaRPr lang="fr-CA" dirty="0"/>
          </a:p>
        </p:txBody>
      </p:sp>
      <p:sp>
        <p:nvSpPr>
          <p:cNvPr id="3" name="Content Placeholder 2"/>
          <p:cNvSpPr>
            <a:spLocks noGrp="1"/>
          </p:cNvSpPr>
          <p:nvPr>
            <p:ph idx="1"/>
          </p:nvPr>
        </p:nvSpPr>
        <p:spPr/>
        <p:txBody>
          <a:bodyPr>
            <a:normAutofit fontScale="92500" lnSpcReduction="10000"/>
          </a:bodyPr>
          <a:lstStyle/>
          <a:p>
            <a:pPr marL="0" indent="0" algn="just">
              <a:buNone/>
            </a:pPr>
            <a:r>
              <a:rPr lang="fr-CA" b="1" dirty="0"/>
              <a:t>Gestion des plaintes</a:t>
            </a:r>
          </a:p>
          <a:p>
            <a:pPr algn="just"/>
            <a:r>
              <a:rPr lang="fr-CA" dirty="0"/>
              <a:t>La politique de l’employeur doit clairement aborder les questions de confidentialité.</a:t>
            </a:r>
          </a:p>
          <a:p>
            <a:pPr algn="just"/>
            <a:r>
              <a:rPr lang="fr-CA" dirty="0"/>
              <a:t>Elle doit aussi indiquer la procédure de signalement et de traitement des plaintes.</a:t>
            </a:r>
          </a:p>
          <a:p>
            <a:pPr algn="just"/>
            <a:r>
              <a:rPr lang="fr-FR" dirty="0"/>
              <a:t>Elle présentera souvent deux procédures : une formelle et une informelle.</a:t>
            </a:r>
            <a:endParaRPr lang="fr-CA" dirty="0"/>
          </a:p>
          <a:p>
            <a:pPr lvl="1" algn="just"/>
            <a:r>
              <a:rPr lang="fr-FR" b="1" dirty="0"/>
              <a:t>La procédure informelle</a:t>
            </a:r>
            <a:r>
              <a:rPr lang="fr-FR" dirty="0"/>
              <a:t> consiste souvent à fournir des conseils et à régler le différend de </a:t>
            </a:r>
            <a:r>
              <a:rPr lang="fr-FR" sz="2100" dirty="0"/>
              <a:t>manière non officielle</a:t>
            </a:r>
            <a:r>
              <a:rPr lang="fr-FR" dirty="0"/>
              <a:t>. Il peut s’agir de donner au plaignant des conseils et des astuces pour régler le problème directement avec la personne visée par les accusations, mais également d’une médiation ou de réunions informelles entre les parties concernées de façon à ce qu’elles trouvent ensemble une solution pour que le comportement répréhensible cesse. Si la procédure informelle ne permet pas de résoudre la situation, le plaignant peut demander à déposer une plainte officielle.</a:t>
            </a:r>
            <a:endParaRPr lang="fr-CA" dirty="0"/>
          </a:p>
          <a:p>
            <a:pPr lvl="1" algn="just"/>
            <a:r>
              <a:rPr lang="fr-FR" b="1" dirty="0"/>
              <a:t>La procédure formelle</a:t>
            </a:r>
            <a:r>
              <a:rPr lang="fr-FR" dirty="0"/>
              <a:t> consiste souvent à formuler par écrit les allégations, bien que ce ne soit pas toujours requis. L’employeur doit d’abord déterminer s’il convient d’agir immédiatement pour protéger le plaignant ou d’autres personnes le temps de l’enquête.</a:t>
            </a:r>
            <a:endParaRPr lang="fr-CA" b="1" dirty="0"/>
          </a:p>
        </p:txBody>
      </p:sp>
    </p:spTree>
    <p:extLst>
      <p:ext uri="{BB962C8B-B14F-4D97-AF65-F5344CB8AC3E}">
        <p14:creationId xmlns:p14="http://schemas.microsoft.com/office/powerpoint/2010/main" val="3639790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fr-CA" dirty="0"/>
              <a:t>Gestion de la violence et du harcèlement au travail</a:t>
            </a:r>
          </a:p>
        </p:txBody>
      </p:sp>
      <p:sp>
        <p:nvSpPr>
          <p:cNvPr id="2" name="Slide Number Placeholder 1"/>
          <p:cNvSpPr>
            <a:spLocks noGrp="1"/>
          </p:cNvSpPr>
          <p:nvPr>
            <p:ph type="sldNum" sz="quarter" idx="4"/>
          </p:nvPr>
        </p:nvSpPr>
        <p:spPr/>
        <p:txBody>
          <a:bodyPr/>
          <a:lstStyle/>
          <a:p>
            <a:fld id="{7ED523C7-19E8-B540-9857-8D49DD13762D}" type="slidenum">
              <a:rPr lang="fr-CA" smtClean="0"/>
              <a:pPr/>
              <a:t>25</a:t>
            </a:fld>
            <a:endParaRPr lang="fr-CA" dirty="0"/>
          </a:p>
        </p:txBody>
      </p:sp>
      <p:sp>
        <p:nvSpPr>
          <p:cNvPr id="3" name="Content Placeholder 2"/>
          <p:cNvSpPr>
            <a:spLocks noGrp="1"/>
          </p:cNvSpPr>
          <p:nvPr>
            <p:ph idx="1"/>
          </p:nvPr>
        </p:nvSpPr>
        <p:spPr/>
        <p:txBody>
          <a:bodyPr>
            <a:normAutofit fontScale="92500" lnSpcReduction="10000"/>
          </a:bodyPr>
          <a:lstStyle/>
          <a:p>
            <a:pPr marL="0" indent="0" algn="just">
              <a:buNone/>
            </a:pPr>
            <a:r>
              <a:rPr lang="fr-CA" b="1" dirty="0"/>
              <a:t>Résultats de l’enquête</a:t>
            </a:r>
          </a:p>
          <a:p>
            <a:pPr algn="just"/>
            <a:r>
              <a:rPr lang="fr-CA" dirty="0"/>
              <a:t>La plupart des politiques en matière de violence et de harcèlement prévoient la production d’un rapport d’enquête.</a:t>
            </a:r>
          </a:p>
          <a:p>
            <a:pPr algn="just"/>
            <a:r>
              <a:rPr lang="fr-CA" dirty="0"/>
              <a:t>Généralement confidentiel, ce rapport comprend :</a:t>
            </a:r>
          </a:p>
          <a:p>
            <a:pPr lvl="1" algn="just"/>
            <a:r>
              <a:rPr lang="fr-CA" sz="2100" dirty="0"/>
              <a:t>un bref compte-rendu des </a:t>
            </a:r>
            <a:r>
              <a:rPr lang="fr-CA" dirty="0"/>
              <a:t>mesures que l’enquêteur a prises pendant l’enquête; </a:t>
            </a:r>
          </a:p>
          <a:p>
            <a:pPr lvl="1" algn="just"/>
            <a:r>
              <a:rPr lang="fr-CA" dirty="0"/>
              <a:t>un résumé des allégations; </a:t>
            </a:r>
          </a:p>
          <a:p>
            <a:pPr lvl="1" algn="just"/>
            <a:r>
              <a:rPr lang="fr-CA" dirty="0"/>
              <a:t>un résumé de la réponse de la personne visée par les accusations; </a:t>
            </a:r>
          </a:p>
          <a:p>
            <a:pPr lvl="1" algn="just"/>
            <a:r>
              <a:rPr lang="fr-CA" dirty="0"/>
              <a:t>un aperçu des renseignements fournis par les témoins interrogés; </a:t>
            </a:r>
          </a:p>
          <a:p>
            <a:pPr lvl="1" algn="just"/>
            <a:r>
              <a:rPr lang="fr-CA" dirty="0"/>
              <a:t>tout élément de preuve supplémentaire recueilli. </a:t>
            </a:r>
          </a:p>
          <a:p>
            <a:pPr algn="just"/>
            <a:r>
              <a:rPr lang="fr-FR" dirty="0"/>
              <a:t>De plus, les politiques sur la violence et le harcèlement indiqueront la procédure à suivre pour communiquer les résultats d’enquête au plaignant et à la personne visée par ses accusations.</a:t>
            </a:r>
            <a:endParaRPr lang="fr-CA" dirty="0"/>
          </a:p>
        </p:txBody>
      </p:sp>
    </p:spTree>
    <p:extLst>
      <p:ext uri="{BB962C8B-B14F-4D97-AF65-F5344CB8AC3E}">
        <p14:creationId xmlns:p14="http://schemas.microsoft.com/office/powerpoint/2010/main" val="2629522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dirty="0"/>
              <a:t>Mesures d’adaptation pendant une enquête</a:t>
            </a:r>
            <a:endParaRPr lang="en-CA" dirty="0"/>
          </a:p>
        </p:txBody>
      </p:sp>
      <p:sp>
        <p:nvSpPr>
          <p:cNvPr id="2" name="Slide Number Placeholder 1"/>
          <p:cNvSpPr>
            <a:spLocks noGrp="1"/>
          </p:cNvSpPr>
          <p:nvPr>
            <p:ph type="sldNum" sz="quarter" idx="4"/>
          </p:nvPr>
        </p:nvSpPr>
        <p:spPr/>
        <p:txBody>
          <a:bodyPr/>
          <a:lstStyle/>
          <a:p>
            <a:fld id="{7ED523C7-19E8-B540-9857-8D49DD13762D}" type="slidenum">
              <a:rPr lang="en-CA" smtClean="0"/>
              <a:pPr/>
              <a:t>26</a:t>
            </a:fld>
            <a:endParaRPr lang="en-CA" dirty="0"/>
          </a:p>
        </p:txBody>
      </p:sp>
      <p:sp>
        <p:nvSpPr>
          <p:cNvPr id="3" name="Content Placeholder 2"/>
          <p:cNvSpPr>
            <a:spLocks noGrp="1"/>
          </p:cNvSpPr>
          <p:nvPr>
            <p:ph idx="1"/>
          </p:nvPr>
        </p:nvSpPr>
        <p:spPr/>
        <p:txBody>
          <a:bodyPr/>
          <a:lstStyle/>
          <a:p>
            <a:pPr algn="just"/>
            <a:r>
              <a:rPr lang="fr-CA" sz="1500" dirty="0"/>
              <a:t>Lorsqu’une plainte pour violence ou harcèlement est déposée, l’employeur doit immédiatement penser aux mesures d’adaptation qui s’imposent le temps de l’enquête. </a:t>
            </a:r>
          </a:p>
          <a:p>
            <a:pPr algn="just"/>
            <a:r>
              <a:rPr lang="fr-CA" sz="1500" dirty="0"/>
              <a:t>Exemples de mesures d’adaptation : </a:t>
            </a:r>
          </a:p>
          <a:p>
            <a:pPr lvl="1" algn="just"/>
            <a:r>
              <a:rPr lang="fr-FR" sz="1300" dirty="0"/>
              <a:t>Mutation temporaire du plaignant dans un autre lieu de travail ou service;</a:t>
            </a:r>
            <a:endParaRPr lang="fr-CA" sz="1300" dirty="0"/>
          </a:p>
          <a:p>
            <a:pPr lvl="1" algn="just"/>
            <a:r>
              <a:rPr lang="fr-FR" sz="1300" dirty="0"/>
              <a:t>Congé rémunéré si le plaignant n’est pas en mesure de travailler dans le milieu de travail (p. ex. pour des raisons médicales liées aux allégations);</a:t>
            </a:r>
            <a:endParaRPr lang="fr-CA" sz="1300" dirty="0"/>
          </a:p>
          <a:p>
            <a:pPr lvl="1" algn="just"/>
            <a:r>
              <a:rPr lang="fr-CA" sz="1300" dirty="0"/>
              <a:t>Mise à pied avec solde de la personne visée par les accusations afin de l’extraire du milieu de travail; </a:t>
            </a:r>
          </a:p>
          <a:p>
            <a:pPr lvl="1" algn="just"/>
            <a:r>
              <a:rPr lang="fr-CA" sz="1300" dirty="0"/>
              <a:t>Modification</a:t>
            </a:r>
            <a:r>
              <a:rPr lang="fr-FR" sz="1300" dirty="0"/>
              <a:t> temporaire des horaires ou des quarts de travail de façon à ce que le plaignant et la personne visée ne travaillent pas au même moment;</a:t>
            </a:r>
            <a:endParaRPr lang="fr-CA" sz="1300" dirty="0"/>
          </a:p>
          <a:p>
            <a:pPr algn="just"/>
            <a:r>
              <a:rPr lang="fr-CA" sz="1500" dirty="0"/>
              <a:t>Selon les circonstances, il pourrait s’avérer nécessaire pour l’employeur d’envisager des mesures d’adaptation au terme de l’enquête en milieu de travail. </a:t>
            </a:r>
          </a:p>
          <a:p>
            <a:pPr lvl="1" algn="just"/>
            <a:r>
              <a:rPr lang="fr-CA" sz="1300" b="1" dirty="0"/>
              <a:t>Par exemple</a:t>
            </a:r>
            <a:r>
              <a:rPr lang="fr-CA" sz="1300" dirty="0"/>
              <a:t>, le plaignant pourrait demander un retour au travail graduel assorti de mesures de soutien, comme des services de counseling. Il se peut également qu’il reste dans un autre service ou lieu de travail à long terme, particulièrement si la personne visée par ses accusations était son supérieur au moment où la plainte a été déposée. </a:t>
            </a:r>
          </a:p>
        </p:txBody>
      </p:sp>
    </p:spTree>
    <p:extLst>
      <p:ext uri="{BB962C8B-B14F-4D97-AF65-F5344CB8AC3E}">
        <p14:creationId xmlns:p14="http://schemas.microsoft.com/office/powerpoint/2010/main" val="1185827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Mises en situation</a:t>
            </a:r>
          </a:p>
        </p:txBody>
      </p:sp>
      <p:sp>
        <p:nvSpPr>
          <p:cNvPr id="3" name="Content Placeholder 2"/>
          <p:cNvSpPr>
            <a:spLocks noGrp="1"/>
          </p:cNvSpPr>
          <p:nvPr>
            <p:ph idx="1"/>
          </p:nvPr>
        </p:nvSpPr>
        <p:spPr/>
        <p:txBody>
          <a:bodyPr/>
          <a:lstStyle/>
          <a:p>
            <a:pPr marL="0" indent="0">
              <a:buNone/>
            </a:pPr>
            <a:r>
              <a:rPr lang="fr-CA" dirty="0"/>
              <a:t>Mario donne à Sylvia une évaluation de rendement négative. Il se montre ferme mais respectueux et lui indique, en toute objectivité, les points qu’elle doit améliorer pour garder son emploi au sein de l’entreprise. Sylvia est en pleurs toute la journée et a peur de croiser Mario.</a:t>
            </a:r>
            <a:r>
              <a:rPr lang="fr-FR" dirty="0"/>
              <a:t> </a:t>
            </a:r>
            <a:endParaRPr lang="fr-CA" dirty="0"/>
          </a:p>
          <a:p>
            <a:pPr marL="0" indent="0">
              <a:buNone/>
            </a:pPr>
            <a:endParaRPr lang="en-CA" dirty="0"/>
          </a:p>
          <a:p>
            <a:pPr marL="0" indent="0">
              <a:buNone/>
            </a:pPr>
            <a:r>
              <a:rPr lang="en-CA" dirty="0"/>
              <a:t>Est-</a:t>
            </a:r>
            <a:r>
              <a:rPr lang="en-CA" dirty="0" err="1"/>
              <a:t>ce</a:t>
            </a:r>
            <a:r>
              <a:rPr lang="en-CA" dirty="0"/>
              <a:t> que les actions de Mario constituent du </a:t>
            </a:r>
            <a:r>
              <a:rPr lang="en-CA" dirty="0" err="1"/>
              <a:t>harcèlement</a:t>
            </a:r>
            <a:r>
              <a:rPr lang="en-CA" dirty="0"/>
              <a:t>? </a:t>
            </a:r>
          </a:p>
          <a:p>
            <a:pPr marL="0" indent="0">
              <a:buNone/>
            </a:pPr>
            <a:endParaRPr lang="en-CA" dirty="0"/>
          </a:p>
        </p:txBody>
      </p:sp>
    </p:spTree>
    <p:extLst>
      <p:ext uri="{BB962C8B-B14F-4D97-AF65-F5344CB8AC3E}">
        <p14:creationId xmlns:p14="http://schemas.microsoft.com/office/powerpoint/2010/main" val="30224764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Mises en situation</a:t>
            </a:r>
          </a:p>
        </p:txBody>
      </p:sp>
      <p:sp>
        <p:nvSpPr>
          <p:cNvPr id="3" name="Content Placeholder 2"/>
          <p:cNvSpPr>
            <a:spLocks noGrp="1"/>
          </p:cNvSpPr>
          <p:nvPr>
            <p:ph idx="1"/>
          </p:nvPr>
        </p:nvSpPr>
        <p:spPr/>
        <p:txBody>
          <a:bodyPr/>
          <a:lstStyle/>
          <a:p>
            <a:pPr marL="0" indent="0">
              <a:buNone/>
            </a:pPr>
            <a:r>
              <a:rPr lang="fr-CA" dirty="0"/>
              <a:t>Ben aime bien Laura. Il la complimente souvent, l’invite à souper et lui dit qu’ils feraient un très beau couple. Il lui offre même des fleurs pour la Saint-Valentin. Il est déterminé à faire de Laura sa copine.</a:t>
            </a:r>
          </a:p>
          <a:p>
            <a:pPr marL="0" indent="0">
              <a:buNone/>
            </a:pPr>
            <a:endParaRPr lang="en-CA" dirty="0"/>
          </a:p>
          <a:p>
            <a:pPr marL="0" indent="0">
              <a:buNone/>
            </a:pPr>
            <a:r>
              <a:rPr lang="en-CA" dirty="0"/>
              <a:t>Est-</a:t>
            </a:r>
            <a:r>
              <a:rPr lang="en-CA" dirty="0" err="1"/>
              <a:t>ce</a:t>
            </a:r>
            <a:r>
              <a:rPr lang="en-CA" dirty="0"/>
              <a:t> que les actions de Ben constituent du </a:t>
            </a:r>
            <a:r>
              <a:rPr lang="en-CA" dirty="0" err="1"/>
              <a:t>harcèlement</a:t>
            </a:r>
            <a:r>
              <a:rPr lang="en-CA" dirty="0"/>
              <a:t>? </a:t>
            </a:r>
          </a:p>
        </p:txBody>
      </p:sp>
    </p:spTree>
    <p:extLst>
      <p:ext uri="{BB962C8B-B14F-4D97-AF65-F5344CB8AC3E}">
        <p14:creationId xmlns:p14="http://schemas.microsoft.com/office/powerpoint/2010/main" val="3250689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JEU QUESTIONNAIRE</a:t>
            </a:r>
          </a:p>
        </p:txBody>
      </p:sp>
      <p:sp>
        <p:nvSpPr>
          <p:cNvPr id="4" name="Rectangle 3"/>
          <p:cNvSpPr/>
          <p:nvPr/>
        </p:nvSpPr>
        <p:spPr>
          <a:xfrm>
            <a:off x="1691640" y="2423160"/>
            <a:ext cx="8458200" cy="830997"/>
          </a:xfrm>
          <a:prstGeom prst="rect">
            <a:avLst/>
          </a:prstGeom>
        </p:spPr>
        <p:txBody>
          <a:bodyPr wrap="square">
            <a:spAutoFit/>
          </a:bodyPr>
          <a:lstStyle/>
          <a:p>
            <a:pPr algn="ctr"/>
            <a:r>
              <a:rPr lang="fr-CA" sz="2400"/>
              <a:t>Si une personne n’a pas du tout l’intention de blesser, son comportement ne peut constituer du harcèlement.</a:t>
            </a:r>
            <a:endParaRPr lang="fr-CA" sz="2400" dirty="0"/>
          </a:p>
        </p:txBody>
      </p:sp>
      <p:sp>
        <p:nvSpPr>
          <p:cNvPr id="6" name="Rectangle 5"/>
          <p:cNvSpPr/>
          <p:nvPr/>
        </p:nvSpPr>
        <p:spPr>
          <a:xfrm>
            <a:off x="4758362" y="3640574"/>
            <a:ext cx="2953077" cy="523220"/>
          </a:xfrm>
          <a:prstGeom prst="rect">
            <a:avLst/>
          </a:prstGeom>
        </p:spPr>
        <p:txBody>
          <a:bodyPr wrap="square">
            <a:spAutoFit/>
          </a:bodyPr>
          <a:lstStyle/>
          <a:p>
            <a:pPr algn="ctr">
              <a:spcBef>
                <a:spcPct val="20000"/>
              </a:spcBef>
            </a:pPr>
            <a:r>
              <a:rPr lang="fr-CA" sz="2800" b="1" dirty="0">
                <a:solidFill>
                  <a:srgbClr val="00B050"/>
                </a:solidFill>
                <a:latin typeface="Arial" pitchFamily="34" charset="0"/>
                <a:cs typeface="Arial" pitchFamily="34" charset="0"/>
              </a:rPr>
              <a:t>VRAI</a:t>
            </a:r>
            <a:r>
              <a:rPr lang="fr-CA" sz="2800" b="1" dirty="0">
                <a:solidFill>
                  <a:srgbClr val="0B2265"/>
                </a:solidFill>
                <a:latin typeface="Arial" pitchFamily="34" charset="0"/>
                <a:cs typeface="Arial" pitchFamily="34" charset="0"/>
              </a:rPr>
              <a:t> OU </a:t>
            </a:r>
            <a:r>
              <a:rPr lang="fr-CA" sz="2800" b="1" dirty="0">
                <a:solidFill>
                  <a:srgbClr val="FF0000"/>
                </a:solidFill>
                <a:latin typeface="Arial" pitchFamily="34" charset="0"/>
                <a:cs typeface="Arial" pitchFamily="34" charset="0"/>
              </a:rPr>
              <a:t>FAUX</a:t>
            </a:r>
            <a:r>
              <a:rPr lang="fr-CA" sz="2800" b="1" dirty="0">
                <a:solidFill>
                  <a:srgbClr val="0B2265"/>
                </a:solidFill>
                <a:latin typeface="Arial" pitchFamily="34" charset="0"/>
                <a:cs typeface="Arial" pitchFamily="34" charset="0"/>
              </a:rPr>
              <a:t>?</a:t>
            </a:r>
          </a:p>
        </p:txBody>
      </p:sp>
      <p:pic>
        <p:nvPicPr>
          <p:cNvPr id="7" name="Image 1"/>
          <p:cNvPicPr>
            <a:picLocks noChangeAspect="1"/>
          </p:cNvPicPr>
          <p:nvPr/>
        </p:nvPicPr>
        <p:blipFill>
          <a:blip r:embed="rId2"/>
          <a:stretch>
            <a:fillRect/>
          </a:stretch>
        </p:blipFill>
        <p:spPr>
          <a:xfrm>
            <a:off x="4758362" y="4358759"/>
            <a:ext cx="3257550" cy="1371600"/>
          </a:xfrm>
          <a:prstGeom prst="rect">
            <a:avLst/>
          </a:prstGeom>
        </p:spPr>
      </p:pic>
    </p:spTree>
    <p:extLst>
      <p:ext uri="{BB962C8B-B14F-4D97-AF65-F5344CB8AC3E}">
        <p14:creationId xmlns:p14="http://schemas.microsoft.com/office/powerpoint/2010/main" val="2896016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a:spLocks noGrp="1"/>
          </p:cNvSpPr>
          <p:nvPr>
            <p:ph type="title"/>
          </p:nvPr>
        </p:nvSpPr>
        <p:spPr>
          <a:xfrm>
            <a:off x="1919536" y="332656"/>
            <a:ext cx="8229600" cy="1143000"/>
          </a:xfrm>
        </p:spPr>
        <p:txBody>
          <a:bodyPr/>
          <a:lstStyle/>
          <a:p>
            <a:r>
              <a:rPr lang="fr-CA" dirty="0"/>
              <a:t>Statistiques</a:t>
            </a:r>
          </a:p>
        </p:txBody>
      </p:sp>
      <p:sp>
        <p:nvSpPr>
          <p:cNvPr id="2" name="Slide Number Placeholder 1"/>
          <p:cNvSpPr>
            <a:spLocks noGrp="1"/>
          </p:cNvSpPr>
          <p:nvPr>
            <p:ph type="sldNum" sz="quarter" idx="4"/>
          </p:nvPr>
        </p:nvSpPr>
        <p:spPr/>
        <p:txBody>
          <a:bodyPr/>
          <a:lstStyle/>
          <a:p>
            <a:fld id="{7ED523C7-19E8-B540-9857-8D49DD13762D}" type="slidenum">
              <a:rPr lang="fr-CA" smtClean="0"/>
              <a:pPr/>
              <a:t>3</a:t>
            </a:fld>
            <a:endParaRPr lang="fr-CA" dirty="0"/>
          </a:p>
        </p:txBody>
      </p:sp>
      <p:sp>
        <p:nvSpPr>
          <p:cNvPr id="8" name="Rectangle 3"/>
          <p:cNvSpPr txBox="1">
            <a:spLocks/>
          </p:cNvSpPr>
          <p:nvPr/>
        </p:nvSpPr>
        <p:spPr>
          <a:xfrm>
            <a:off x="1981200" y="1600201"/>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b="1" kern="1200">
                <a:solidFill>
                  <a:srgbClr val="0B2265"/>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rgbClr val="0B2265"/>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800" kern="1200">
                <a:solidFill>
                  <a:srgbClr val="0B2265"/>
                </a:solidFill>
                <a:latin typeface="Arial" pitchFamily="34" charset="0"/>
                <a:ea typeface="+mn-ea"/>
                <a:cs typeface="Arial" pitchFamily="34" charset="0"/>
              </a:defRPr>
            </a:lvl3pPr>
            <a:lvl4pPr marL="1657350" indent="-285750" algn="l" defTabSz="914400" rtl="0" eaLnBrk="1" latinLnBrk="0" hangingPunct="1">
              <a:spcBef>
                <a:spcPct val="20000"/>
              </a:spcBef>
              <a:buFont typeface="Arial" pitchFamily="34" charset="0"/>
              <a:buChar char="•"/>
              <a:defRPr sz="1800" kern="1200">
                <a:solidFill>
                  <a:srgbClr val="0B2265"/>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rgbClr val="0B2265"/>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rgbClr val="0B2265"/>
                </a:solidFill>
                <a:latin typeface="Arial" pitchFamily="34" charset="0"/>
                <a:ea typeface="+mn-ea"/>
                <a:cs typeface="Arial" pitchFamily="34" charset="0"/>
              </a:defRPr>
            </a:lvl6pPr>
            <a:lvl7pPr marL="2971800" indent="-228600" algn="l" defTabSz="914400" rtl="0" eaLnBrk="1" latinLnBrk="0" hangingPunct="1">
              <a:spcBef>
                <a:spcPct val="20000"/>
              </a:spcBef>
              <a:buFont typeface="Arial" pitchFamily="34" charset="0"/>
              <a:buChar char="•"/>
              <a:defRPr sz="1800" kern="1200">
                <a:solidFill>
                  <a:srgbClr val="0B2265"/>
                </a:solidFill>
                <a:latin typeface="Arial" pitchFamily="34" charset="0"/>
                <a:ea typeface="+mn-ea"/>
                <a:cs typeface="Arial" pitchFamily="34" charset="0"/>
              </a:defRPr>
            </a:lvl7pPr>
            <a:lvl8pPr marL="3429000" indent="-228600" algn="l" defTabSz="914400" rtl="0" eaLnBrk="1" latinLnBrk="0" hangingPunct="1">
              <a:spcBef>
                <a:spcPct val="20000"/>
              </a:spcBef>
              <a:buFont typeface="Arial" pitchFamily="34" charset="0"/>
              <a:buChar char="•"/>
              <a:defRPr sz="1800" kern="1200">
                <a:solidFill>
                  <a:srgbClr val="0B2265"/>
                </a:solidFill>
                <a:latin typeface="Arial" pitchFamily="34" charset="0"/>
                <a:ea typeface="+mn-ea"/>
                <a:cs typeface="Arial" pitchFamily="34" charset="0"/>
              </a:defRPr>
            </a:lvl8pPr>
            <a:lvl9pPr marL="3886200" indent="-228600" algn="l" defTabSz="914400" rtl="0" eaLnBrk="1" latinLnBrk="0" hangingPunct="1">
              <a:spcBef>
                <a:spcPct val="20000"/>
              </a:spcBef>
              <a:buFont typeface="Arial" pitchFamily="34" charset="0"/>
              <a:buChar char="•"/>
              <a:defRPr sz="1800" kern="1200">
                <a:solidFill>
                  <a:srgbClr val="0B2265"/>
                </a:solidFill>
                <a:latin typeface="Arial" pitchFamily="34" charset="0"/>
                <a:ea typeface="+mn-ea"/>
                <a:cs typeface="Arial" pitchFamily="34" charset="0"/>
              </a:defRPr>
            </a:lvl9pPr>
          </a:lstStyle>
          <a:p>
            <a:pPr marL="0" indent="0" algn="ctr">
              <a:buNone/>
            </a:pPr>
            <a:r>
              <a:rPr lang="fr-CA" dirty="0"/>
              <a:t>Quel est le pourcentage de Canadiens et de Canadiennes qui...</a:t>
            </a:r>
          </a:p>
        </p:txBody>
      </p:sp>
      <p:pic>
        <p:nvPicPr>
          <p:cNvPr id="9" name="Image 8"/>
          <p:cNvPicPr>
            <a:picLocks noChangeAspect="1"/>
          </p:cNvPicPr>
          <p:nvPr/>
        </p:nvPicPr>
        <p:blipFill>
          <a:blip r:embed="rId3"/>
          <a:stretch>
            <a:fillRect/>
          </a:stretch>
        </p:blipFill>
        <p:spPr>
          <a:xfrm>
            <a:off x="1970613" y="2428719"/>
            <a:ext cx="1274174" cy="1268078"/>
          </a:xfrm>
          <a:prstGeom prst="rect">
            <a:avLst/>
          </a:prstGeom>
        </p:spPr>
      </p:pic>
      <p:pic>
        <p:nvPicPr>
          <p:cNvPr id="10" name="Image 9"/>
          <p:cNvPicPr>
            <a:picLocks noChangeAspect="1"/>
          </p:cNvPicPr>
          <p:nvPr/>
        </p:nvPicPr>
        <p:blipFill>
          <a:blip r:embed="rId3"/>
          <a:stretch>
            <a:fillRect/>
          </a:stretch>
        </p:blipFill>
        <p:spPr>
          <a:xfrm>
            <a:off x="1970613" y="4437112"/>
            <a:ext cx="1274174" cy="1268078"/>
          </a:xfrm>
          <a:prstGeom prst="rect">
            <a:avLst/>
          </a:prstGeom>
        </p:spPr>
      </p:pic>
      <p:pic>
        <p:nvPicPr>
          <p:cNvPr id="11" name="Image 10"/>
          <p:cNvPicPr>
            <a:picLocks noChangeAspect="1"/>
          </p:cNvPicPr>
          <p:nvPr/>
        </p:nvPicPr>
        <p:blipFill>
          <a:blip r:embed="rId4"/>
          <a:stretch>
            <a:fillRect/>
          </a:stretch>
        </p:blipFill>
        <p:spPr>
          <a:xfrm>
            <a:off x="6090706" y="2402304"/>
            <a:ext cx="1274174" cy="1268078"/>
          </a:xfrm>
          <a:prstGeom prst="rect">
            <a:avLst/>
          </a:prstGeom>
        </p:spPr>
      </p:pic>
      <p:pic>
        <p:nvPicPr>
          <p:cNvPr id="12" name="Image 11"/>
          <p:cNvPicPr>
            <a:picLocks noChangeAspect="1"/>
          </p:cNvPicPr>
          <p:nvPr/>
        </p:nvPicPr>
        <p:blipFill>
          <a:blip r:embed="rId4"/>
          <a:stretch>
            <a:fillRect/>
          </a:stretch>
        </p:blipFill>
        <p:spPr>
          <a:xfrm>
            <a:off x="6168008" y="4437112"/>
            <a:ext cx="1274174" cy="1268078"/>
          </a:xfrm>
          <a:prstGeom prst="rect">
            <a:avLst/>
          </a:prstGeom>
        </p:spPr>
      </p:pic>
      <p:sp>
        <p:nvSpPr>
          <p:cNvPr id="13" name="ZoneTexte 12"/>
          <p:cNvSpPr txBox="1"/>
          <p:nvPr/>
        </p:nvSpPr>
        <p:spPr>
          <a:xfrm>
            <a:off x="3379271" y="2501115"/>
            <a:ext cx="2399753" cy="954107"/>
          </a:xfrm>
          <a:prstGeom prst="rect">
            <a:avLst/>
          </a:prstGeom>
          <a:noFill/>
        </p:spPr>
        <p:txBody>
          <a:bodyPr wrap="square" rtlCol="0">
            <a:spAutoFit/>
          </a:bodyPr>
          <a:lstStyle/>
          <a:p>
            <a:pPr>
              <a:spcBef>
                <a:spcPct val="20000"/>
              </a:spcBef>
            </a:pPr>
            <a:r>
              <a:rPr lang="fr-CA" sz="1400" b="1" dirty="0">
                <a:solidFill>
                  <a:srgbClr val="0B2265"/>
                </a:solidFill>
                <a:latin typeface="Arial" pitchFamily="34" charset="0"/>
                <a:cs typeface="Arial" pitchFamily="34" charset="0"/>
              </a:rPr>
              <a:t>déclarent avoir été victimes de harcèlement au travail au cours de leur carrière</a:t>
            </a:r>
          </a:p>
        </p:txBody>
      </p:sp>
      <p:sp>
        <p:nvSpPr>
          <p:cNvPr id="14" name="ZoneTexte 13"/>
          <p:cNvSpPr txBox="1"/>
          <p:nvPr/>
        </p:nvSpPr>
        <p:spPr>
          <a:xfrm>
            <a:off x="3379271" y="4437113"/>
            <a:ext cx="2399752" cy="954107"/>
          </a:xfrm>
          <a:prstGeom prst="rect">
            <a:avLst/>
          </a:prstGeom>
          <a:noFill/>
        </p:spPr>
        <p:txBody>
          <a:bodyPr wrap="square" rtlCol="0">
            <a:spAutoFit/>
          </a:bodyPr>
          <a:lstStyle/>
          <a:p>
            <a:pPr>
              <a:spcBef>
                <a:spcPct val="20000"/>
              </a:spcBef>
            </a:pPr>
            <a:r>
              <a:rPr lang="fr-CA" sz="1400" b="1" dirty="0">
                <a:solidFill>
                  <a:srgbClr val="0B2265"/>
                </a:solidFill>
                <a:latin typeface="Arial" pitchFamily="34" charset="0"/>
                <a:cs typeface="Arial" pitchFamily="34" charset="0"/>
              </a:rPr>
              <a:t>déclarent avoir été victimes de harcèlement sexuel au travail au cours de leur carrière</a:t>
            </a:r>
          </a:p>
        </p:txBody>
      </p:sp>
      <p:sp>
        <p:nvSpPr>
          <p:cNvPr id="15" name="ZoneTexte 14"/>
          <p:cNvSpPr txBox="1"/>
          <p:nvPr/>
        </p:nvSpPr>
        <p:spPr>
          <a:xfrm>
            <a:off x="7492289" y="2402304"/>
            <a:ext cx="2680820" cy="738664"/>
          </a:xfrm>
          <a:prstGeom prst="rect">
            <a:avLst/>
          </a:prstGeom>
          <a:noFill/>
        </p:spPr>
        <p:txBody>
          <a:bodyPr wrap="square" rtlCol="0">
            <a:spAutoFit/>
          </a:bodyPr>
          <a:lstStyle/>
          <a:p>
            <a:r>
              <a:rPr lang="fr-CA" sz="1400" b="1" dirty="0">
                <a:solidFill>
                  <a:srgbClr val="0B2265"/>
                </a:solidFill>
                <a:latin typeface="Arial" pitchFamily="34" charset="0"/>
                <a:cs typeface="Arial" pitchFamily="34" charset="0"/>
              </a:rPr>
              <a:t>déclarent avoir été victimes de harcèlement au travail au cours des 2 dernières années</a:t>
            </a:r>
          </a:p>
        </p:txBody>
      </p:sp>
      <p:sp>
        <p:nvSpPr>
          <p:cNvPr id="16" name="ZoneTexte 15"/>
          <p:cNvSpPr txBox="1"/>
          <p:nvPr/>
        </p:nvSpPr>
        <p:spPr>
          <a:xfrm>
            <a:off x="7471343" y="4401483"/>
            <a:ext cx="2680820" cy="954107"/>
          </a:xfrm>
          <a:prstGeom prst="rect">
            <a:avLst/>
          </a:prstGeom>
          <a:noFill/>
        </p:spPr>
        <p:txBody>
          <a:bodyPr wrap="square" rtlCol="0">
            <a:spAutoFit/>
          </a:bodyPr>
          <a:lstStyle/>
          <a:p>
            <a:r>
              <a:rPr lang="fr-CA" sz="1400" b="1" dirty="0">
                <a:solidFill>
                  <a:srgbClr val="0B2265"/>
                </a:solidFill>
                <a:latin typeface="Arial" pitchFamily="34" charset="0"/>
                <a:cs typeface="Arial" pitchFamily="34" charset="0"/>
              </a:rPr>
              <a:t>déclarent avoir été victimes de harcèlement sexuel au travail au cours des 2 dernières années</a:t>
            </a:r>
          </a:p>
        </p:txBody>
      </p:sp>
      <p:sp>
        <p:nvSpPr>
          <p:cNvPr id="17" name="ZoneTexte 16"/>
          <p:cNvSpPr txBox="1"/>
          <p:nvPr/>
        </p:nvSpPr>
        <p:spPr>
          <a:xfrm>
            <a:off x="2171122" y="2770370"/>
            <a:ext cx="1177182" cy="584775"/>
          </a:xfrm>
          <a:prstGeom prst="rect">
            <a:avLst/>
          </a:prstGeom>
          <a:noFill/>
        </p:spPr>
        <p:txBody>
          <a:bodyPr wrap="square" rtlCol="0">
            <a:spAutoFit/>
          </a:bodyPr>
          <a:lstStyle/>
          <a:p>
            <a:r>
              <a:rPr lang="fr-CA" sz="3200" dirty="0">
                <a:solidFill>
                  <a:schemeClr val="bg1"/>
                </a:solidFill>
              </a:rPr>
              <a:t>60 %</a:t>
            </a:r>
          </a:p>
        </p:txBody>
      </p:sp>
      <p:sp>
        <p:nvSpPr>
          <p:cNvPr id="18" name="ZoneTexte 17"/>
          <p:cNvSpPr txBox="1"/>
          <p:nvPr/>
        </p:nvSpPr>
        <p:spPr>
          <a:xfrm>
            <a:off x="6230202" y="2717709"/>
            <a:ext cx="1177182" cy="584775"/>
          </a:xfrm>
          <a:prstGeom prst="rect">
            <a:avLst/>
          </a:prstGeom>
          <a:noFill/>
        </p:spPr>
        <p:txBody>
          <a:bodyPr wrap="square" rtlCol="0">
            <a:spAutoFit/>
          </a:bodyPr>
          <a:lstStyle/>
          <a:p>
            <a:r>
              <a:rPr lang="fr-CA" sz="3200" dirty="0">
                <a:solidFill>
                  <a:schemeClr val="bg1"/>
                </a:solidFill>
              </a:rPr>
              <a:t>42 %</a:t>
            </a:r>
          </a:p>
        </p:txBody>
      </p:sp>
      <p:sp>
        <p:nvSpPr>
          <p:cNvPr id="19" name="ZoneTexte 18"/>
          <p:cNvSpPr txBox="1"/>
          <p:nvPr/>
        </p:nvSpPr>
        <p:spPr>
          <a:xfrm>
            <a:off x="2187509" y="4768899"/>
            <a:ext cx="1177182" cy="584775"/>
          </a:xfrm>
          <a:prstGeom prst="rect">
            <a:avLst/>
          </a:prstGeom>
          <a:noFill/>
        </p:spPr>
        <p:txBody>
          <a:bodyPr wrap="square" rtlCol="0">
            <a:spAutoFit/>
          </a:bodyPr>
          <a:lstStyle/>
          <a:p>
            <a:r>
              <a:rPr lang="fr-CA" sz="3200" dirty="0">
                <a:solidFill>
                  <a:schemeClr val="bg1"/>
                </a:solidFill>
              </a:rPr>
              <a:t>30 %</a:t>
            </a:r>
          </a:p>
        </p:txBody>
      </p:sp>
      <p:sp>
        <p:nvSpPr>
          <p:cNvPr id="20" name="ZoneTexte 19"/>
          <p:cNvSpPr txBox="1"/>
          <p:nvPr/>
        </p:nvSpPr>
        <p:spPr>
          <a:xfrm>
            <a:off x="6412776" y="4741987"/>
            <a:ext cx="1177182" cy="584775"/>
          </a:xfrm>
          <a:prstGeom prst="rect">
            <a:avLst/>
          </a:prstGeom>
          <a:noFill/>
        </p:spPr>
        <p:txBody>
          <a:bodyPr wrap="square" rtlCol="0">
            <a:spAutoFit/>
          </a:bodyPr>
          <a:lstStyle/>
          <a:p>
            <a:endParaRPr/>
          </a:p>
        </p:txBody>
      </p:sp>
    </p:spTree>
    <p:extLst>
      <p:ext uri="{BB962C8B-B14F-4D97-AF65-F5344CB8AC3E}">
        <p14:creationId xmlns:p14="http://schemas.microsoft.com/office/powerpoint/2010/main" val="372663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1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randombar(horizontal)">
                                      <p:cBhvr>
                                        <p:cTn id="12" dur="1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randombar(horizontal)">
                                      <p:cBhvr>
                                        <p:cTn id="17" dur="1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randombar(horizontal)">
                                      <p:cBhvr>
                                        <p:cTn id="22"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JEU-QUESTIONNAIRE</a:t>
            </a:r>
          </a:p>
        </p:txBody>
      </p:sp>
      <p:sp>
        <p:nvSpPr>
          <p:cNvPr id="4" name="Content Placeholder 2"/>
          <p:cNvSpPr>
            <a:spLocks noGrp="1"/>
          </p:cNvSpPr>
          <p:nvPr>
            <p:ph idx="1"/>
          </p:nvPr>
        </p:nvSpPr>
        <p:spPr>
          <a:xfrm>
            <a:off x="581192" y="1566856"/>
            <a:ext cx="11016074" cy="1709744"/>
          </a:xfrm>
        </p:spPr>
        <p:txBody>
          <a:bodyPr/>
          <a:lstStyle/>
          <a:p>
            <a:pPr marL="0" indent="0" algn="ctr">
              <a:buNone/>
            </a:pPr>
            <a:r>
              <a:rPr lang="fr-CA" dirty="0"/>
              <a:t>Ce qui se passe à une fête de bureau ou en dehors des heures de travail ne concerne pas l’entreprise. </a:t>
            </a:r>
          </a:p>
          <a:p>
            <a:pPr marL="0" indent="0" algn="ctr">
              <a:buNone/>
            </a:pPr>
            <a:r>
              <a:rPr lang="fr-CA" b="1" dirty="0">
                <a:solidFill>
                  <a:srgbClr val="00B050"/>
                </a:solidFill>
                <a:latin typeface="Arial" pitchFamily="34" charset="0"/>
                <a:cs typeface="Arial" pitchFamily="34" charset="0"/>
              </a:rPr>
              <a:t>VRAI</a:t>
            </a:r>
            <a:r>
              <a:rPr lang="fr-CA" b="1" dirty="0">
                <a:solidFill>
                  <a:srgbClr val="0B2265"/>
                </a:solidFill>
                <a:latin typeface="Arial" pitchFamily="34" charset="0"/>
                <a:cs typeface="Arial" pitchFamily="34" charset="0"/>
              </a:rPr>
              <a:t> OU </a:t>
            </a:r>
            <a:r>
              <a:rPr lang="fr-CA" b="1" dirty="0">
                <a:solidFill>
                  <a:srgbClr val="FF0000"/>
                </a:solidFill>
                <a:latin typeface="Arial" pitchFamily="34" charset="0"/>
                <a:cs typeface="Arial" pitchFamily="34" charset="0"/>
              </a:rPr>
              <a:t>FAUX</a:t>
            </a:r>
            <a:r>
              <a:rPr lang="fr-CA" b="1" dirty="0">
                <a:solidFill>
                  <a:srgbClr val="0B2265"/>
                </a:solidFill>
                <a:latin typeface="Arial" pitchFamily="34" charset="0"/>
                <a:cs typeface="Arial" pitchFamily="34" charset="0"/>
              </a:rPr>
              <a:t>?</a:t>
            </a:r>
          </a:p>
          <a:p>
            <a:endParaRPr lang="en-CA" dirty="0"/>
          </a:p>
        </p:txBody>
      </p:sp>
      <p:pic>
        <p:nvPicPr>
          <p:cNvPr id="5" name="Image 1"/>
          <p:cNvPicPr>
            <a:picLocks noChangeAspect="1"/>
          </p:cNvPicPr>
          <p:nvPr/>
        </p:nvPicPr>
        <p:blipFill>
          <a:blip r:embed="rId2"/>
          <a:stretch>
            <a:fillRect/>
          </a:stretch>
        </p:blipFill>
        <p:spPr>
          <a:xfrm>
            <a:off x="4507501" y="3837953"/>
            <a:ext cx="3257550" cy="1371600"/>
          </a:xfrm>
          <a:prstGeom prst="rect">
            <a:avLst/>
          </a:prstGeom>
        </p:spPr>
      </p:pic>
    </p:spTree>
    <p:extLst>
      <p:ext uri="{BB962C8B-B14F-4D97-AF65-F5344CB8AC3E}">
        <p14:creationId xmlns:p14="http://schemas.microsoft.com/office/powerpoint/2010/main" val="3763598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JEU-QUESTIONNAIRE</a:t>
            </a:r>
          </a:p>
        </p:txBody>
      </p:sp>
      <p:sp>
        <p:nvSpPr>
          <p:cNvPr id="3" name="Content Placeholder 2"/>
          <p:cNvSpPr>
            <a:spLocks noGrp="1"/>
          </p:cNvSpPr>
          <p:nvPr>
            <p:ph idx="1"/>
          </p:nvPr>
        </p:nvSpPr>
        <p:spPr>
          <a:xfrm>
            <a:off x="581192" y="1566856"/>
            <a:ext cx="11016074" cy="1770704"/>
          </a:xfrm>
        </p:spPr>
        <p:txBody>
          <a:bodyPr/>
          <a:lstStyle/>
          <a:p>
            <a:pPr marL="0" indent="0">
              <a:buNone/>
            </a:pPr>
            <a:r>
              <a:rPr lang="fr-CA" dirty="0"/>
              <a:t>Un comportement accepté par le passé, mais qui rend maintenant la personne visée mal à l'aise, peut tout de même constituer du harcèlement.</a:t>
            </a:r>
          </a:p>
          <a:p>
            <a:pPr marL="0" indent="0" algn="ctr">
              <a:buNone/>
            </a:pPr>
            <a:r>
              <a:rPr lang="fr-CA" b="1" dirty="0">
                <a:solidFill>
                  <a:srgbClr val="00B050"/>
                </a:solidFill>
                <a:latin typeface="Arial" pitchFamily="34" charset="0"/>
                <a:cs typeface="Arial" pitchFamily="34" charset="0"/>
              </a:rPr>
              <a:t>VRAI</a:t>
            </a:r>
            <a:r>
              <a:rPr lang="fr-CA" b="1" dirty="0">
                <a:solidFill>
                  <a:srgbClr val="0B2265"/>
                </a:solidFill>
                <a:latin typeface="Arial" pitchFamily="34" charset="0"/>
                <a:cs typeface="Arial" pitchFamily="34" charset="0"/>
              </a:rPr>
              <a:t> OU </a:t>
            </a:r>
            <a:r>
              <a:rPr lang="fr-CA" b="1" dirty="0">
                <a:solidFill>
                  <a:srgbClr val="FF0000"/>
                </a:solidFill>
                <a:latin typeface="Arial" pitchFamily="34" charset="0"/>
                <a:cs typeface="Arial" pitchFamily="34" charset="0"/>
              </a:rPr>
              <a:t>FAUX</a:t>
            </a:r>
            <a:r>
              <a:rPr lang="fr-CA" b="1" dirty="0">
                <a:solidFill>
                  <a:srgbClr val="0B2265"/>
                </a:solidFill>
                <a:latin typeface="Arial" pitchFamily="34" charset="0"/>
                <a:cs typeface="Arial" pitchFamily="34" charset="0"/>
              </a:rPr>
              <a:t>?</a:t>
            </a:r>
          </a:p>
          <a:p>
            <a:pPr marL="0" indent="0" algn="ctr">
              <a:buNone/>
            </a:pPr>
            <a:endParaRPr lang="en-CA" dirty="0"/>
          </a:p>
        </p:txBody>
      </p:sp>
      <p:pic>
        <p:nvPicPr>
          <p:cNvPr id="4" name="Image 6"/>
          <p:cNvPicPr>
            <a:picLocks noChangeAspect="1"/>
          </p:cNvPicPr>
          <p:nvPr/>
        </p:nvPicPr>
        <p:blipFill rotWithShape="1">
          <a:blip r:embed="rId2"/>
          <a:srcRect b="7089"/>
          <a:stretch/>
        </p:blipFill>
        <p:spPr>
          <a:xfrm>
            <a:off x="4233471" y="4082041"/>
            <a:ext cx="3324225" cy="1362858"/>
          </a:xfrm>
          <a:prstGeom prst="rect">
            <a:avLst/>
          </a:prstGeom>
        </p:spPr>
      </p:pic>
    </p:spTree>
    <p:extLst>
      <p:ext uri="{BB962C8B-B14F-4D97-AF65-F5344CB8AC3E}">
        <p14:creationId xmlns:p14="http://schemas.microsoft.com/office/powerpoint/2010/main" val="959109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7ED523C7-19E8-B540-9857-8D49DD13762D}" type="slidenum">
              <a:rPr lang="en-CA" smtClean="0"/>
              <a:t>32</a:t>
            </a:fld>
            <a:endParaRPr lang="en-CA" dirty="0"/>
          </a:p>
        </p:txBody>
      </p:sp>
      <p:pic>
        <p:nvPicPr>
          <p:cNvPr id="5" name="Picture 4"/>
          <p:cNvPicPr>
            <a:picLocks noChangeAspect="1"/>
          </p:cNvPicPr>
          <p:nvPr/>
        </p:nvPicPr>
        <p:blipFill>
          <a:blip r:embed="rId3"/>
          <a:stretch>
            <a:fillRect/>
          </a:stretch>
        </p:blipFill>
        <p:spPr>
          <a:xfrm>
            <a:off x="3752850" y="1682751"/>
            <a:ext cx="4686300" cy="4591050"/>
          </a:xfrm>
          <a:prstGeom prst="rect">
            <a:avLst/>
          </a:prstGeom>
        </p:spPr>
      </p:pic>
    </p:spTree>
    <p:extLst>
      <p:ext uri="{BB962C8B-B14F-4D97-AF65-F5344CB8AC3E}">
        <p14:creationId xmlns:p14="http://schemas.microsoft.com/office/powerpoint/2010/main" val="5517513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1"/>
          </p:nvPr>
        </p:nvSpPr>
        <p:spPr/>
      </p:sp>
      <p:sp>
        <p:nvSpPr>
          <p:cNvPr id="3" name="Text Placeholder 2"/>
          <p:cNvSpPr>
            <a:spLocks noGrp="1"/>
          </p:cNvSpPr>
          <p:nvPr>
            <p:ph type="body" sz="quarter" idx="12"/>
          </p:nvPr>
        </p:nvSpPr>
        <p:spPr/>
        <p:txBody>
          <a:bodyPr/>
          <a:lstStyle/>
          <a:p>
            <a:r>
              <a:rPr lang="fr-CA" dirty="0"/>
              <a:t>Odessa O’Dell</a:t>
            </a:r>
          </a:p>
        </p:txBody>
      </p:sp>
      <p:sp>
        <p:nvSpPr>
          <p:cNvPr id="4" name="Text Placeholder 3"/>
          <p:cNvSpPr>
            <a:spLocks noGrp="1"/>
          </p:cNvSpPr>
          <p:nvPr>
            <p:ph type="body" sz="quarter" idx="13"/>
          </p:nvPr>
        </p:nvSpPr>
        <p:spPr/>
        <p:txBody>
          <a:bodyPr/>
          <a:lstStyle/>
          <a:p>
            <a:r>
              <a:rPr lang="fr-CA" dirty="0"/>
              <a:t>Avocate</a:t>
            </a:r>
          </a:p>
        </p:txBody>
      </p:sp>
      <p:sp>
        <p:nvSpPr>
          <p:cNvPr id="5" name="Text Placeholder 4"/>
          <p:cNvSpPr>
            <a:spLocks noGrp="1"/>
          </p:cNvSpPr>
          <p:nvPr>
            <p:ph type="body" sz="quarter" idx="14"/>
          </p:nvPr>
        </p:nvSpPr>
        <p:spPr/>
        <p:txBody>
          <a:bodyPr/>
          <a:lstStyle/>
          <a:p>
            <a:r>
              <a:rPr lang="fr-CA" dirty="0"/>
              <a:t>613.787.3551</a:t>
            </a:r>
          </a:p>
        </p:txBody>
      </p:sp>
      <p:sp>
        <p:nvSpPr>
          <p:cNvPr id="6" name="Text Placeholder 5"/>
          <p:cNvSpPr>
            <a:spLocks noGrp="1"/>
          </p:cNvSpPr>
          <p:nvPr>
            <p:ph type="body" sz="quarter" idx="15"/>
          </p:nvPr>
        </p:nvSpPr>
        <p:spPr/>
        <p:txBody>
          <a:bodyPr/>
          <a:lstStyle/>
          <a:p>
            <a:r>
              <a:rPr lang="fr-CA" dirty="0"/>
              <a:t>OOdell@blg.com</a:t>
            </a:r>
          </a:p>
        </p:txBody>
      </p:sp>
      <p:sp>
        <p:nvSpPr>
          <p:cNvPr id="7" name="Text Placeholder 6"/>
          <p:cNvSpPr>
            <a:spLocks noGrp="1"/>
          </p:cNvSpPr>
          <p:nvPr>
            <p:ph type="body" sz="quarter" idx="16"/>
          </p:nvPr>
        </p:nvSpPr>
        <p:spPr/>
        <p:txBody>
          <a:bodyPr/>
          <a:lstStyle/>
          <a:p>
            <a:endParaRPr lang="fr-CA" dirty="0"/>
          </a:p>
        </p:txBody>
      </p:sp>
      <p:sp>
        <p:nvSpPr>
          <p:cNvPr id="8" name="Text Placeholder 7"/>
          <p:cNvSpPr>
            <a:spLocks noGrp="1"/>
          </p:cNvSpPr>
          <p:nvPr>
            <p:ph type="body" sz="quarter" idx="17"/>
          </p:nvPr>
        </p:nvSpPr>
        <p:spPr/>
        <p:txBody>
          <a:bodyPr/>
          <a:lstStyle/>
          <a:p>
            <a:endParaRPr lang="fr-CA" dirty="0"/>
          </a:p>
        </p:txBody>
      </p:sp>
      <p:sp>
        <p:nvSpPr>
          <p:cNvPr id="9" name="Text Placeholder 8"/>
          <p:cNvSpPr>
            <a:spLocks noGrp="1"/>
          </p:cNvSpPr>
          <p:nvPr>
            <p:ph type="body" sz="quarter" idx="18"/>
          </p:nvPr>
        </p:nvSpPr>
        <p:spPr/>
        <p:txBody>
          <a:bodyPr/>
          <a:lstStyle/>
          <a:p>
            <a:endParaRPr lang="fr-CA" dirty="0"/>
          </a:p>
        </p:txBody>
      </p:sp>
      <p:sp>
        <p:nvSpPr>
          <p:cNvPr id="10" name="Text Placeholder 9"/>
          <p:cNvSpPr>
            <a:spLocks noGrp="1"/>
          </p:cNvSpPr>
          <p:nvPr>
            <p:ph type="body" sz="quarter" idx="19"/>
          </p:nvPr>
        </p:nvSpPr>
        <p:spPr/>
        <p:txBody>
          <a:bodyPr/>
          <a:lstStyle/>
          <a:p>
            <a:endParaRPr lang="fr-CA" dirty="0"/>
          </a:p>
        </p:txBody>
      </p:sp>
      <p:sp>
        <p:nvSpPr>
          <p:cNvPr id="11" name="Text Placeholder 10"/>
          <p:cNvSpPr>
            <a:spLocks noGrp="1"/>
          </p:cNvSpPr>
          <p:nvPr>
            <p:ph type="body" sz="quarter" idx="20"/>
          </p:nvPr>
        </p:nvSpPr>
        <p:spPr/>
        <p:txBody>
          <a:bodyPr/>
          <a:lstStyle/>
          <a:p>
            <a:endParaRPr lang="fr-CA" dirty="0"/>
          </a:p>
        </p:txBody>
      </p:sp>
      <p:sp>
        <p:nvSpPr>
          <p:cNvPr id="12" name="Text Placeholder 11"/>
          <p:cNvSpPr>
            <a:spLocks noGrp="1"/>
          </p:cNvSpPr>
          <p:nvPr>
            <p:ph type="body" sz="quarter" idx="21"/>
          </p:nvPr>
        </p:nvSpPr>
        <p:spPr/>
        <p:txBody>
          <a:bodyPr/>
          <a:lstStyle/>
          <a:p>
            <a:endParaRPr lang="fr-CA" dirty="0"/>
          </a:p>
        </p:txBody>
      </p:sp>
      <p:sp>
        <p:nvSpPr>
          <p:cNvPr id="13" name="Text Placeholder 12"/>
          <p:cNvSpPr>
            <a:spLocks noGrp="1"/>
          </p:cNvSpPr>
          <p:nvPr>
            <p:ph type="body" sz="quarter" idx="22"/>
          </p:nvPr>
        </p:nvSpPr>
        <p:spPr/>
        <p:txBody>
          <a:bodyPr/>
          <a:lstStyle/>
          <a:p>
            <a:endParaRPr lang="fr-CA" dirty="0"/>
          </a:p>
        </p:txBody>
      </p:sp>
      <p:sp>
        <p:nvSpPr>
          <p:cNvPr id="14" name="Text Placeholder 13"/>
          <p:cNvSpPr>
            <a:spLocks noGrp="1"/>
          </p:cNvSpPr>
          <p:nvPr>
            <p:ph type="body" sz="quarter" idx="23"/>
          </p:nvPr>
        </p:nvSpPr>
        <p:spPr/>
        <p:txBody>
          <a:bodyPr/>
          <a:lstStyle/>
          <a:p>
            <a:endParaRPr lang="fr-CA" dirty="0"/>
          </a:p>
        </p:txBody>
      </p:sp>
    </p:spTree>
    <p:extLst>
      <p:ext uri="{BB962C8B-B14F-4D97-AF65-F5344CB8AC3E}">
        <p14:creationId xmlns:p14="http://schemas.microsoft.com/office/powerpoint/2010/main" val="2465756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dirty="0"/>
              <a:t>Législation applicable</a:t>
            </a:r>
          </a:p>
        </p:txBody>
      </p:sp>
      <p:sp>
        <p:nvSpPr>
          <p:cNvPr id="2" name="Slide Number Placeholder 1"/>
          <p:cNvSpPr>
            <a:spLocks noGrp="1"/>
          </p:cNvSpPr>
          <p:nvPr>
            <p:ph type="sldNum" sz="quarter" idx="4"/>
          </p:nvPr>
        </p:nvSpPr>
        <p:spPr/>
        <p:txBody>
          <a:bodyPr/>
          <a:lstStyle/>
          <a:p>
            <a:fld id="{7ED523C7-19E8-B540-9857-8D49DD13762D}" type="slidenum">
              <a:rPr lang="fr-CA" smtClean="0"/>
              <a:pPr/>
              <a:t>4</a:t>
            </a:fld>
            <a:endParaRPr lang="fr-CA" dirty="0"/>
          </a:p>
        </p:txBody>
      </p:sp>
      <p:sp>
        <p:nvSpPr>
          <p:cNvPr id="3" name="Content Placeholder 2"/>
          <p:cNvSpPr>
            <a:spLocks noGrp="1"/>
          </p:cNvSpPr>
          <p:nvPr>
            <p:ph idx="1"/>
          </p:nvPr>
        </p:nvSpPr>
        <p:spPr/>
        <p:txBody>
          <a:bodyPr>
            <a:normAutofit fontScale="92500" lnSpcReduction="20000"/>
          </a:bodyPr>
          <a:lstStyle/>
          <a:p>
            <a:pPr marL="0" indent="0">
              <a:buNone/>
            </a:pPr>
            <a:r>
              <a:rPr lang="fr-CA" b="1" dirty="0"/>
              <a:t>La </a:t>
            </a:r>
            <a:r>
              <a:rPr lang="fr-CA" b="1" i="1" dirty="0"/>
              <a:t>Loi sur les droits de la personne</a:t>
            </a:r>
            <a:r>
              <a:rPr lang="fr-CA" b="1" dirty="0"/>
              <a:t> du Nunavut (« LDP »)</a:t>
            </a:r>
          </a:p>
          <a:p>
            <a:r>
              <a:rPr lang="fr-CA" dirty="0"/>
              <a:t>vise les affaires de harcèlement discriminatoire sur le territoire</a:t>
            </a:r>
          </a:p>
          <a:p>
            <a:endParaRPr lang="fr-CA" dirty="0"/>
          </a:p>
          <a:p>
            <a:pPr marL="0" indent="0" algn="just">
              <a:buNone/>
            </a:pPr>
            <a:r>
              <a:rPr lang="fr-CA" b="1" dirty="0"/>
              <a:t>La </a:t>
            </a:r>
            <a:r>
              <a:rPr lang="fr-CA" b="1" i="1" dirty="0"/>
              <a:t>Loi sur la sécurité</a:t>
            </a:r>
            <a:r>
              <a:rPr lang="fr-CA" b="1" dirty="0"/>
              <a:t> du Nunavut et</a:t>
            </a:r>
            <a:r>
              <a:rPr lang="fr-CA" b="1" i="1" dirty="0"/>
              <a:t> </a:t>
            </a:r>
            <a:r>
              <a:rPr lang="fr-CA" b="1" dirty="0"/>
              <a:t>le</a:t>
            </a:r>
            <a:r>
              <a:rPr lang="fr-CA" b="1" i="1" dirty="0"/>
              <a:t> Règlement sur la santé et la sécurité au travail </a:t>
            </a:r>
            <a:r>
              <a:rPr lang="fr-CA" b="1" dirty="0"/>
              <a:t>connexe (« RSST »)</a:t>
            </a:r>
          </a:p>
          <a:p>
            <a:r>
              <a:rPr lang="fr-CA" dirty="0"/>
              <a:t>contiennent des dispositions sur le harcèlement en milieu de travail</a:t>
            </a:r>
          </a:p>
          <a:p>
            <a:pPr marL="0" indent="0">
              <a:buNone/>
            </a:pPr>
            <a:endParaRPr lang="fr-CA" dirty="0"/>
          </a:p>
          <a:p>
            <a:pPr marL="0" indent="0">
              <a:buNone/>
            </a:pPr>
            <a:r>
              <a:rPr lang="fr-CA" b="1" dirty="0"/>
              <a:t>Le droit à un milieu de travail exempt de harcèlement</a:t>
            </a:r>
          </a:p>
          <a:p>
            <a:pPr algn="just"/>
            <a:r>
              <a:rPr lang="fr-CA" dirty="0"/>
              <a:t>Chacun a droit à un milieu de travail exempt de harcèlement </a:t>
            </a:r>
          </a:p>
          <a:p>
            <a:pPr algn="just"/>
            <a:r>
              <a:rPr lang="fr-CA" dirty="0"/>
              <a:t>Il incombe aux employeurs de mettre en place des mécanismes pour prévenir, faire cesser et régler les cas de harcèlement</a:t>
            </a:r>
          </a:p>
          <a:p>
            <a:pPr marL="0" indent="0">
              <a:buNone/>
            </a:pPr>
            <a:endParaRPr lang="fr-CA" dirty="0"/>
          </a:p>
        </p:txBody>
      </p:sp>
    </p:spTree>
    <p:extLst>
      <p:ext uri="{BB962C8B-B14F-4D97-AF65-F5344CB8AC3E}">
        <p14:creationId xmlns:p14="http://schemas.microsoft.com/office/powerpoint/2010/main" val="1791519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dirty="0"/>
              <a:t>Définitions – Le harcèlement au travail</a:t>
            </a:r>
          </a:p>
        </p:txBody>
      </p:sp>
      <p:sp>
        <p:nvSpPr>
          <p:cNvPr id="2" name="Slide Number Placeholder 1"/>
          <p:cNvSpPr>
            <a:spLocks noGrp="1"/>
          </p:cNvSpPr>
          <p:nvPr>
            <p:ph type="sldNum" sz="quarter" idx="4"/>
          </p:nvPr>
        </p:nvSpPr>
        <p:spPr/>
        <p:txBody>
          <a:bodyPr/>
          <a:lstStyle/>
          <a:p>
            <a:fld id="{7ED523C7-19E8-B540-9857-8D49DD13762D}" type="slidenum">
              <a:rPr lang="fr-CA" smtClean="0"/>
              <a:pPr/>
              <a:t>5</a:t>
            </a:fld>
            <a:endParaRPr lang="fr-CA" dirty="0"/>
          </a:p>
        </p:txBody>
      </p:sp>
      <p:sp>
        <p:nvSpPr>
          <p:cNvPr id="3" name="Content Placeholder 2"/>
          <p:cNvSpPr>
            <a:spLocks noGrp="1"/>
          </p:cNvSpPr>
          <p:nvPr>
            <p:ph idx="1"/>
          </p:nvPr>
        </p:nvSpPr>
        <p:spPr>
          <a:xfrm>
            <a:off x="609600" y="1639800"/>
            <a:ext cx="10781944" cy="4706944"/>
          </a:xfrm>
        </p:spPr>
        <p:txBody>
          <a:bodyPr>
            <a:normAutofit fontScale="85000" lnSpcReduction="20000"/>
          </a:bodyPr>
          <a:lstStyle/>
          <a:p>
            <a:pPr marL="0" indent="0" algn="just">
              <a:buNone/>
            </a:pPr>
            <a:r>
              <a:rPr lang="fr-CA" b="1" dirty="0"/>
              <a:t>La LDP définit le harcèlement en ces termes :</a:t>
            </a:r>
          </a:p>
          <a:p>
            <a:pPr algn="just"/>
            <a:r>
              <a:rPr lang="fr-CA" dirty="0"/>
              <a:t>Faire des remarques ou des gestes vexatoires lorsqu’on sait ou devrait savoir que ces remarques ou ces gestes sont importuns</a:t>
            </a:r>
          </a:p>
          <a:p>
            <a:pPr marL="0" indent="0" algn="just">
              <a:buNone/>
            </a:pPr>
            <a:endParaRPr lang="fr-CA" dirty="0"/>
          </a:p>
          <a:p>
            <a:pPr marL="0" indent="0" algn="just">
              <a:buNone/>
            </a:pPr>
            <a:r>
              <a:rPr lang="fr-CA" b="1" dirty="0"/>
              <a:t>Le RSST définit le harcèlement au travail comme suit : </a:t>
            </a:r>
          </a:p>
          <a:p>
            <a:pPr algn="just"/>
            <a:r>
              <a:rPr lang="fr-CA" dirty="0"/>
              <a:t>Propos ou conduite sur le lieu de travail qui constitue une menace à la santé ou à la sécurité d’un travailleur</a:t>
            </a:r>
          </a:p>
          <a:p>
            <a:pPr algn="just"/>
            <a:r>
              <a:rPr lang="fr-CA" dirty="0"/>
              <a:t>Il peut s’agir d’une conduite répétée </a:t>
            </a:r>
            <a:r>
              <a:rPr lang="fr-CA" u="sng" dirty="0"/>
              <a:t>ou</a:t>
            </a:r>
            <a:r>
              <a:rPr lang="fr-CA" dirty="0"/>
              <a:t> d’un incident grave isolé si cet incident a des conséquences durables et préjudiciables sur la santé et la sécurité d’un travailleur</a:t>
            </a:r>
          </a:p>
          <a:p>
            <a:pPr marL="0" indent="0" algn="just">
              <a:buNone/>
            </a:pPr>
            <a:endParaRPr lang="fr-CA" dirty="0"/>
          </a:p>
          <a:p>
            <a:pPr marL="0" indent="0" algn="just">
              <a:buNone/>
            </a:pPr>
            <a:r>
              <a:rPr lang="fr-CA" b="1" dirty="0"/>
              <a:t>Le critère objectif repose sur la question suivante :</a:t>
            </a:r>
          </a:p>
          <a:p>
            <a:pPr algn="just"/>
            <a:r>
              <a:rPr lang="fr-CA" u="sng" dirty="0"/>
              <a:t>La personne savait-elle</a:t>
            </a:r>
            <a:r>
              <a:rPr lang="fr-CA" dirty="0"/>
              <a:t> ou </a:t>
            </a:r>
            <a:r>
              <a:rPr lang="fr-CA" u="sng" dirty="0"/>
              <a:t>aurait-elle raisonnablement dû savoir</a:t>
            </a:r>
            <a:r>
              <a:rPr lang="fr-CA" dirty="0"/>
              <a:t> que son comportement ou son commentaire était importun ou non sollicité? </a:t>
            </a:r>
          </a:p>
        </p:txBody>
      </p:sp>
    </p:spTree>
    <p:extLst>
      <p:ext uri="{BB962C8B-B14F-4D97-AF65-F5344CB8AC3E}">
        <p14:creationId xmlns:p14="http://schemas.microsoft.com/office/powerpoint/2010/main" val="2702210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80740"/>
            <a:ext cx="9974893" cy="1143000"/>
          </a:xfrm>
        </p:spPr>
        <p:txBody>
          <a:bodyPr>
            <a:normAutofit/>
          </a:bodyPr>
          <a:lstStyle/>
          <a:p>
            <a:r>
              <a:rPr lang="fr-CA" dirty="0"/>
              <a:t>Exemples – La personne savait ou aurait raisonnablement dû savoir</a:t>
            </a:r>
          </a:p>
        </p:txBody>
      </p:sp>
      <p:sp>
        <p:nvSpPr>
          <p:cNvPr id="2" name="Slide Number Placeholder 1"/>
          <p:cNvSpPr>
            <a:spLocks noGrp="1"/>
          </p:cNvSpPr>
          <p:nvPr>
            <p:ph type="sldNum" sz="quarter" idx="4"/>
          </p:nvPr>
        </p:nvSpPr>
        <p:spPr/>
        <p:txBody>
          <a:bodyPr/>
          <a:lstStyle/>
          <a:p>
            <a:fld id="{7ED523C7-19E8-B540-9857-8D49DD13762D}" type="slidenum">
              <a:rPr lang="fr-CA" smtClean="0"/>
              <a:pPr/>
              <a:t>6</a:t>
            </a:fld>
            <a:endParaRPr lang="fr-CA" dirty="0"/>
          </a:p>
        </p:txBody>
      </p:sp>
      <p:sp>
        <p:nvSpPr>
          <p:cNvPr id="3" name="Content Placeholder 2"/>
          <p:cNvSpPr>
            <a:spLocks noGrp="1"/>
          </p:cNvSpPr>
          <p:nvPr>
            <p:ph idx="1"/>
          </p:nvPr>
        </p:nvSpPr>
        <p:spPr/>
        <p:txBody>
          <a:bodyPr>
            <a:normAutofit fontScale="92500" lnSpcReduction="10000"/>
          </a:bodyPr>
          <a:lstStyle/>
          <a:p>
            <a:pPr marL="0" indent="0" algn="just">
              <a:buNone/>
            </a:pPr>
            <a:r>
              <a:rPr lang="fr-CA" b="1" u="sng" dirty="0"/>
              <a:t>La personne savait</a:t>
            </a:r>
            <a:r>
              <a:rPr lang="fr-CA" b="1" dirty="0"/>
              <a:t> que son comportement ou son commentaire était importun : </a:t>
            </a:r>
            <a:endParaRPr lang="fr-CA" dirty="0"/>
          </a:p>
          <a:p>
            <a:pPr algn="just"/>
            <a:r>
              <a:rPr lang="fr-CA" dirty="0"/>
              <a:t>si le travailleur lui a répondu aussitôt de manière négative ou a immédiatement pointé du doigt le caractère inacceptable de sa conduite ou de son commentaire </a:t>
            </a:r>
          </a:p>
          <a:p>
            <a:pPr algn="just"/>
            <a:r>
              <a:rPr lang="fr-CA" dirty="0"/>
              <a:t>si le travailleur paraît visiblement offensé, humilié, insulté ou rabaissé par sa conduite </a:t>
            </a:r>
          </a:p>
          <a:p>
            <a:pPr marL="0" indent="0" algn="just">
              <a:buNone/>
            </a:pPr>
            <a:endParaRPr lang="fr-CA" dirty="0"/>
          </a:p>
          <a:p>
            <a:pPr marL="0" indent="0" algn="just">
              <a:buNone/>
            </a:pPr>
            <a:r>
              <a:rPr lang="fr-CA" b="1" u="sng" dirty="0"/>
              <a:t>La personne aurait raisonnablement dû savoir</a:t>
            </a:r>
            <a:r>
              <a:rPr lang="fr-CA" b="1" dirty="0"/>
              <a:t> que son comportement ou son commentaire était importun :</a:t>
            </a:r>
            <a:endParaRPr lang="fr-CA" dirty="0"/>
          </a:p>
          <a:p>
            <a:pPr algn="just"/>
            <a:r>
              <a:rPr lang="fr-CA" dirty="0"/>
              <a:t>si sa conduite ne correspond pas aux normes et politiques de son lieu de travail</a:t>
            </a:r>
          </a:p>
          <a:p>
            <a:pPr algn="just"/>
            <a:r>
              <a:rPr lang="fr-CA" dirty="0"/>
              <a:t>si le travailleur lui a déjà signifié qu’une telle conduite de sa part était importune ou non désirée</a:t>
            </a:r>
          </a:p>
        </p:txBody>
      </p:sp>
    </p:spTree>
    <p:extLst>
      <p:ext uri="{BB962C8B-B14F-4D97-AF65-F5344CB8AC3E}">
        <p14:creationId xmlns:p14="http://schemas.microsoft.com/office/powerpoint/2010/main" val="785799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dirty="0"/>
              <a:t>Exemples de harcèlement</a:t>
            </a:r>
          </a:p>
        </p:txBody>
      </p:sp>
      <p:sp>
        <p:nvSpPr>
          <p:cNvPr id="2" name="Slide Number Placeholder 1"/>
          <p:cNvSpPr>
            <a:spLocks noGrp="1"/>
          </p:cNvSpPr>
          <p:nvPr>
            <p:ph type="sldNum" sz="quarter" idx="4"/>
          </p:nvPr>
        </p:nvSpPr>
        <p:spPr/>
        <p:txBody>
          <a:bodyPr/>
          <a:lstStyle/>
          <a:p>
            <a:fld id="{7ED523C7-19E8-B540-9857-8D49DD13762D}" type="slidenum">
              <a:rPr lang="fr-CA" smtClean="0"/>
              <a:pPr/>
              <a:t>7</a:t>
            </a:fld>
            <a:endParaRPr lang="fr-CA" dirty="0"/>
          </a:p>
        </p:txBody>
      </p:sp>
      <p:sp>
        <p:nvSpPr>
          <p:cNvPr id="3" name="Content Placeholder 2"/>
          <p:cNvSpPr>
            <a:spLocks noGrp="1"/>
          </p:cNvSpPr>
          <p:nvPr>
            <p:ph idx="1"/>
          </p:nvPr>
        </p:nvSpPr>
        <p:spPr/>
        <p:txBody>
          <a:bodyPr>
            <a:normAutofit fontScale="85000" lnSpcReduction="20000"/>
          </a:bodyPr>
          <a:lstStyle/>
          <a:p>
            <a:pPr marL="0" indent="0">
              <a:buNone/>
            </a:pPr>
            <a:r>
              <a:rPr lang="fr-CA" b="1" dirty="0"/>
              <a:t>Voici quelques exemples de harcèlement :</a:t>
            </a:r>
          </a:p>
          <a:p>
            <a:r>
              <a:rPr lang="fr-CA" dirty="0"/>
              <a:t>Intimidation </a:t>
            </a:r>
          </a:p>
          <a:p>
            <a:r>
              <a:rPr lang="fr-CA" dirty="0"/>
              <a:t>Blagues</a:t>
            </a:r>
          </a:p>
          <a:p>
            <a:r>
              <a:rPr lang="fr-CA" dirty="0"/>
              <a:t>Intimidation/menaces verbales ou écrites </a:t>
            </a:r>
          </a:p>
          <a:p>
            <a:r>
              <a:rPr lang="fr-CA" dirty="0"/>
              <a:t>Commentaires, gestes ou blagues à caractère dégradant ou insultant</a:t>
            </a:r>
          </a:p>
          <a:p>
            <a:r>
              <a:rPr lang="fr-CA" dirty="0"/>
              <a:t>Isolement de certaines personnes ou sabotage </a:t>
            </a:r>
          </a:p>
          <a:p>
            <a:r>
              <a:rPr lang="fr-CA" dirty="0"/>
              <a:t>Destruction de biens ou atteinte aux biens d’une personne</a:t>
            </a:r>
          </a:p>
          <a:p>
            <a:r>
              <a:rPr lang="fr-CA" dirty="0"/>
              <a:t>Ridiculisation et commérages </a:t>
            </a:r>
          </a:p>
          <a:p>
            <a:pPr marL="0" indent="0">
              <a:buNone/>
            </a:pPr>
            <a:endParaRPr lang="fr-CA" dirty="0"/>
          </a:p>
          <a:p>
            <a:pPr marL="0" indent="0" algn="just">
              <a:buNone/>
            </a:pPr>
            <a:r>
              <a:rPr lang="fr-CA" dirty="0"/>
              <a:t>Le harcèlement comprend toute forme de représailles contre une personne pour avoir fait valoir une politique sur le harcèlement, participé ou collaboré à une enquête aux termes de cette dernière ou s’être rangé aux côtés d’une personne qui a dûment fait valoir la politique en question.</a:t>
            </a:r>
          </a:p>
          <a:p>
            <a:pPr marL="0" indent="0" algn="just">
              <a:buNone/>
            </a:pPr>
            <a:endParaRPr lang="fr-CA" dirty="0"/>
          </a:p>
        </p:txBody>
      </p:sp>
    </p:spTree>
    <p:extLst>
      <p:ext uri="{BB962C8B-B14F-4D97-AF65-F5344CB8AC3E}">
        <p14:creationId xmlns:p14="http://schemas.microsoft.com/office/powerpoint/2010/main" val="1499799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Définitions ‒ Harcèlement discriminatoire</a:t>
            </a:r>
            <a:endParaRPr lang="fr-CA" dirty="0">
              <a:solidFill>
                <a:srgbClr val="FF0000"/>
              </a:solidFill>
            </a:endParaRPr>
          </a:p>
        </p:txBody>
      </p:sp>
      <p:sp>
        <p:nvSpPr>
          <p:cNvPr id="4" name="Espace réservé du numéro de diapositive 3"/>
          <p:cNvSpPr>
            <a:spLocks noGrp="1"/>
          </p:cNvSpPr>
          <p:nvPr>
            <p:ph type="sldNum" sz="quarter" idx="4"/>
          </p:nvPr>
        </p:nvSpPr>
        <p:spPr/>
        <p:txBody>
          <a:bodyPr/>
          <a:lstStyle/>
          <a:p>
            <a:fld id="{CFEC29C5-E593-4A07-B8BD-5F9ECC32E3E8}" type="slidenum">
              <a:rPr lang="en-CA" smtClean="0"/>
              <a:pPr/>
              <a:t>8</a:t>
            </a:fld>
            <a:endParaRPr lang="en-CA" dirty="0"/>
          </a:p>
        </p:txBody>
      </p:sp>
      <p:sp>
        <p:nvSpPr>
          <p:cNvPr id="3" name="Espace réservé du contenu 2"/>
          <p:cNvSpPr>
            <a:spLocks noGrp="1"/>
          </p:cNvSpPr>
          <p:nvPr>
            <p:ph idx="1"/>
          </p:nvPr>
        </p:nvSpPr>
        <p:spPr>
          <a:xfrm>
            <a:off x="609599" y="1639801"/>
            <a:ext cx="10508479" cy="4486363"/>
          </a:xfrm>
        </p:spPr>
        <p:txBody>
          <a:bodyPr>
            <a:normAutofit/>
          </a:bodyPr>
          <a:lstStyle/>
          <a:p>
            <a:pPr marL="0" indent="0">
              <a:spcAft>
                <a:spcPts val="1000"/>
              </a:spcAft>
              <a:buNone/>
            </a:pPr>
            <a:r>
              <a:rPr lang="fr-CA" dirty="0"/>
              <a:t>Par</a:t>
            </a:r>
            <a:r>
              <a:rPr lang="fr-CA" b="1" dirty="0"/>
              <a:t> harcèlement discriminatoire</a:t>
            </a:r>
            <a:r>
              <a:rPr lang="fr-CA" dirty="0"/>
              <a:t>, on entend tout mot, comportement ou geste qui correspond à la définition générale du harcèlement au travail mais qui porte atteinte à l’une des caractéristiques personnelles protégées en vertu du paragraphe 7(1) de la LDP :</a:t>
            </a:r>
            <a:endParaRPr lang="fr-CA" sz="1900" dirty="0"/>
          </a:p>
          <a:p>
            <a:pPr marL="361950" indent="0" algn="just">
              <a:spcAft>
                <a:spcPts val="1000"/>
              </a:spcAft>
              <a:buNone/>
            </a:pPr>
            <a:r>
              <a:rPr lang="fr-CA" i="1" dirty="0"/>
              <a:t>Tout employé a le droit d’être à l’abri de tout harcèlement au travail par son employeur ou le mandataire de celui-ci ou un autre employé pour des raisons fondées sur la race, la couleur, l’ascendance, l’origine ethnique, la citoyenneté, le lieu d’origine, les croyances, la religion, l’âge, la déficience, le sexe, l’orientation sexuelle, l’identité de genre, l’expression de genre, l’état matrimonial, l’état familial, la grossesse, la source de revenus légitime et l’état de personne condamnée puis réhabilitée.</a:t>
            </a:r>
            <a:endParaRPr lang="en-CA" i="1" dirty="0"/>
          </a:p>
        </p:txBody>
      </p:sp>
    </p:spTree>
    <p:extLst>
      <p:ext uri="{BB962C8B-B14F-4D97-AF65-F5344CB8AC3E}">
        <p14:creationId xmlns:p14="http://schemas.microsoft.com/office/powerpoint/2010/main" val="2516845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dirty="0"/>
              <a:t>Définitions ‒ Harcèlement discriminatoire</a:t>
            </a:r>
          </a:p>
        </p:txBody>
      </p:sp>
      <p:sp>
        <p:nvSpPr>
          <p:cNvPr id="2" name="Slide Number Placeholder 1"/>
          <p:cNvSpPr>
            <a:spLocks noGrp="1"/>
          </p:cNvSpPr>
          <p:nvPr>
            <p:ph type="sldNum" sz="quarter" idx="4"/>
          </p:nvPr>
        </p:nvSpPr>
        <p:spPr/>
        <p:txBody>
          <a:bodyPr/>
          <a:lstStyle/>
          <a:p>
            <a:fld id="{7ED523C7-19E8-B540-9857-8D49DD13762D}" type="slidenum">
              <a:rPr lang="fr-CA" smtClean="0"/>
              <a:pPr/>
              <a:t>9</a:t>
            </a:fld>
            <a:endParaRPr lang="fr-CA" dirty="0"/>
          </a:p>
        </p:txBody>
      </p:sp>
      <p:sp>
        <p:nvSpPr>
          <p:cNvPr id="3" name="Content Placeholder 2"/>
          <p:cNvSpPr>
            <a:spLocks noGrp="1"/>
          </p:cNvSpPr>
          <p:nvPr>
            <p:ph idx="1"/>
          </p:nvPr>
        </p:nvSpPr>
        <p:spPr/>
        <p:txBody>
          <a:bodyPr/>
          <a:lstStyle/>
          <a:p>
            <a:pPr marL="0" indent="0" algn="just">
              <a:spcAft>
                <a:spcPts val="1000"/>
              </a:spcAft>
              <a:buNone/>
            </a:pPr>
            <a:r>
              <a:rPr lang="fr-CA" b="1" i="1" dirty="0"/>
              <a:t>L’intention d’agir de façon discriminatoire ou non ne constitue pas un critère :</a:t>
            </a:r>
          </a:p>
          <a:p>
            <a:pPr algn="just">
              <a:spcAft>
                <a:spcPts val="1000"/>
              </a:spcAft>
              <a:buFont typeface="Courier New" panose="02070309020205020404" pitchFamily="49" charset="0"/>
              <a:buChar char="o"/>
            </a:pPr>
            <a:r>
              <a:rPr lang="fr-CA" dirty="0"/>
              <a:t>Peu importe l’intention ou non d’un harceleur de discriminer en fonction d’un des motifs précédemment mentionnés; ce qui compte, c’est que l’acte de discrimination ait eu lieu.</a:t>
            </a:r>
          </a:p>
        </p:txBody>
      </p:sp>
    </p:spTree>
    <p:extLst>
      <p:ext uri="{BB962C8B-B14F-4D97-AF65-F5344CB8AC3E}">
        <p14:creationId xmlns:p14="http://schemas.microsoft.com/office/powerpoint/2010/main" val="464702447"/>
      </p:ext>
    </p:extLst>
  </p:cSld>
  <p:clrMapOvr>
    <a:masterClrMapping/>
  </p:clrMapOvr>
</p:sld>
</file>

<file path=ppt/theme/theme1.xml><?xml version="1.0" encoding="utf-8"?>
<a:theme xmlns:a="http://schemas.openxmlformats.org/drawingml/2006/main" name="Borden Ladner Gervais">
  <a:themeElements>
    <a:clrScheme name="Custom 1">
      <a:dk1>
        <a:srgbClr val="000000"/>
      </a:dk1>
      <a:lt1>
        <a:srgbClr val="FFFFFF"/>
      </a:lt1>
      <a:dk2>
        <a:srgbClr val="3D3D3D"/>
      </a:dk2>
      <a:lt2>
        <a:srgbClr val="EBEBEB"/>
      </a:lt2>
      <a:accent1>
        <a:srgbClr val="1B3C6D"/>
      </a:accent1>
      <a:accent2>
        <a:srgbClr val="3095B4"/>
      </a:accent2>
      <a:accent3>
        <a:srgbClr val="555659"/>
      </a:accent3>
      <a:accent4>
        <a:srgbClr val="969FA7"/>
      </a:accent4>
      <a:accent5>
        <a:srgbClr val="3095B4"/>
      </a:accent5>
      <a:accent6>
        <a:srgbClr val="1A3D6D"/>
      </a:accent6>
      <a:hlink>
        <a:srgbClr val="3095B4"/>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BLG_Widescreen_EN.potx" id="{78265699-D78D-4C82-905D-9C4AC90AEC9B}" vid="{77E9D4D9-C49A-4D5D-82DB-CDDDEC679C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3481</Words>
  <Application>Microsoft Office PowerPoint</Application>
  <PresentationFormat>Widescreen</PresentationFormat>
  <Paragraphs>259</Paragraphs>
  <Slides>33</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.AppleSystemUIFont</vt:lpstr>
      <vt:lpstr>Arial</vt:lpstr>
      <vt:lpstr>Calibri</vt:lpstr>
      <vt:lpstr>Courier New</vt:lpstr>
      <vt:lpstr>LucidaGrande</vt:lpstr>
      <vt:lpstr>Wingdings 2</vt:lpstr>
      <vt:lpstr>Borden Ladner Gervais</vt:lpstr>
      <vt:lpstr>Violence et harcèlement au travail</vt:lpstr>
      <vt:lpstr>Programme</vt:lpstr>
      <vt:lpstr>Statistiques</vt:lpstr>
      <vt:lpstr>Législation applicable</vt:lpstr>
      <vt:lpstr>Définitions – Le harcèlement au travail</vt:lpstr>
      <vt:lpstr>Exemples – La personne savait ou aurait raisonnablement dû savoir</vt:lpstr>
      <vt:lpstr>Exemples de harcèlement</vt:lpstr>
      <vt:lpstr>Définitions ‒ Harcèlement discriminatoire</vt:lpstr>
      <vt:lpstr>Définitions ‒ Harcèlement discriminatoire</vt:lpstr>
      <vt:lpstr>Définitions ‒ Harcèlement sexuel</vt:lpstr>
      <vt:lpstr>Définitions ‒ Harcèlement sexuel</vt:lpstr>
      <vt:lpstr>Définitions ‒ Violence</vt:lpstr>
      <vt:lpstr>Obligations de l’employeur et des travailleurs</vt:lpstr>
      <vt:lpstr>Obligations de l’employeur et des travailleurs</vt:lpstr>
      <vt:lpstr>Obligations de l’employeur et des travailleurs</vt:lpstr>
      <vt:lpstr>Décisions de la direction vs harcèlement au travail</vt:lpstr>
      <vt:lpstr>Droit de refuser un travail dangereux</vt:lpstr>
      <vt:lpstr>Politiques et procédures en matière de violence et de harcèlement au travail</vt:lpstr>
      <vt:lpstr>Politiques et procédures en matière de violence et de harcèlement au travail</vt:lpstr>
      <vt:lpstr>Gestion de la violence et du harcèlement au travail</vt:lpstr>
      <vt:lpstr>Gestion de la violence et du harcèlement au travail</vt:lpstr>
      <vt:lpstr>Gestion de la violence et du harcèlement au travail</vt:lpstr>
      <vt:lpstr>Gestion de la violence et du harcèlement au travail</vt:lpstr>
      <vt:lpstr>Gestion de la violence et du harcèlement au travail</vt:lpstr>
      <vt:lpstr>Gestion de la violence et du harcèlement au travail</vt:lpstr>
      <vt:lpstr>Mesures d’adaptation pendant une enquête</vt:lpstr>
      <vt:lpstr>Mises en situation</vt:lpstr>
      <vt:lpstr>Mises en situation</vt:lpstr>
      <vt:lpstr>JEU QUESTIONNAIRE</vt:lpstr>
      <vt:lpstr>JEU-QUESTIONNAIRE</vt:lpstr>
      <vt:lpstr>JEU-QUESTIONNAIRE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Violence et harcèlement au travail</dc:title>
  <dc:creator>Romy Leclerc</dc:creator>
  <cp:lastModifiedBy>Romy Leclerc</cp:lastModifiedBy>
  <cp:revision>1</cp:revision>
  <dcterms:created xsi:type="dcterms:W3CDTF">1900-01-01T05:00:00Z</dcterms:created>
  <dcterms:modified xsi:type="dcterms:W3CDTF">2021-11-04T19:33:35Z</dcterms:modified>
</cp:coreProperties>
</file>