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1"/>
  </p:notesMasterIdLst>
  <p:sldIdLst>
    <p:sldId id="256" r:id="rId2"/>
    <p:sldId id="257" r:id="rId3"/>
    <p:sldId id="258" r:id="rId4"/>
    <p:sldId id="265" r:id="rId5"/>
    <p:sldId id="259" r:id="rId6"/>
    <p:sldId id="260" r:id="rId7"/>
    <p:sldId id="283" r:id="rId8"/>
    <p:sldId id="261" r:id="rId9"/>
    <p:sldId id="262" r:id="rId10"/>
    <p:sldId id="284" r:id="rId11"/>
    <p:sldId id="263" r:id="rId12"/>
    <p:sldId id="264" r:id="rId13"/>
    <p:sldId id="266" r:id="rId14"/>
    <p:sldId id="267" r:id="rId15"/>
    <p:sldId id="273" r:id="rId16"/>
    <p:sldId id="274" r:id="rId17"/>
    <p:sldId id="275" r:id="rId18"/>
    <p:sldId id="276" r:id="rId19"/>
    <p:sldId id="268" r:id="rId20"/>
    <p:sldId id="269" r:id="rId21"/>
    <p:sldId id="270" r:id="rId22"/>
    <p:sldId id="271" r:id="rId23"/>
    <p:sldId id="272" r:id="rId24"/>
    <p:sldId id="277" r:id="rId25"/>
    <p:sldId id="278" r:id="rId26"/>
    <p:sldId id="280" r:id="rId27"/>
    <p:sldId id="281" r:id="rId28"/>
    <p:sldId id="282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A0"/>
    <a:srgbClr val="68737C"/>
    <a:srgbClr val="2F5393"/>
    <a:srgbClr val="99A7C8"/>
    <a:srgbClr val="25466B"/>
    <a:srgbClr val="828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y  Leclerc" userId="d88f1924-5a1f-4d29-bdc9-dffb3e298d6d" providerId="ADAL" clId="{A68F8C54-CCF7-4EE4-B61F-8032D19B927E}"/>
    <pc:docChg chg="undo custSel modSld">
      <pc:chgData name="Romy  Leclerc" userId="d88f1924-5a1f-4d29-bdc9-dffb3e298d6d" providerId="ADAL" clId="{A68F8C54-CCF7-4EE4-B61F-8032D19B927E}" dt="2022-12-15T15:03:22.252" v="35" actId="207"/>
      <pc:docMkLst>
        <pc:docMk/>
      </pc:docMkLst>
      <pc:sldChg chg="modSp mod">
        <pc:chgData name="Romy  Leclerc" userId="d88f1924-5a1f-4d29-bdc9-dffb3e298d6d" providerId="ADAL" clId="{A68F8C54-CCF7-4EE4-B61F-8032D19B927E}" dt="2022-12-15T15:03:22.252" v="35" actId="207"/>
        <pc:sldMkLst>
          <pc:docMk/>
          <pc:sldMk cId="3891553247" sldId="261"/>
        </pc:sldMkLst>
        <pc:spChg chg="mod">
          <ac:chgData name="Romy  Leclerc" userId="d88f1924-5a1f-4d29-bdc9-dffb3e298d6d" providerId="ADAL" clId="{A68F8C54-CCF7-4EE4-B61F-8032D19B927E}" dt="2022-12-15T15:03:19.578" v="34" actId="207"/>
          <ac:spMkLst>
            <pc:docMk/>
            <pc:sldMk cId="3891553247" sldId="261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3:22.252" v="35" actId="207"/>
          <ac:spMkLst>
            <pc:docMk/>
            <pc:sldMk cId="3891553247" sldId="261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06.885" v="1" actId="207"/>
        <pc:sldMkLst>
          <pc:docMk/>
          <pc:sldMk cId="1378622670" sldId="264"/>
        </pc:sldMkLst>
        <pc:spChg chg="mod">
          <ac:chgData name="Romy  Leclerc" userId="d88f1924-5a1f-4d29-bdc9-dffb3e298d6d" providerId="ADAL" clId="{A68F8C54-CCF7-4EE4-B61F-8032D19B927E}" dt="2022-12-15T15:01:03.494" v="0" actId="207"/>
          <ac:spMkLst>
            <pc:docMk/>
            <pc:sldMk cId="1378622670" sldId="264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06.885" v="1" actId="207"/>
          <ac:spMkLst>
            <pc:docMk/>
            <pc:sldMk cId="1378622670" sldId="264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13.218" v="3" actId="207"/>
        <pc:sldMkLst>
          <pc:docMk/>
          <pc:sldMk cId="568067870" sldId="266"/>
        </pc:sldMkLst>
        <pc:spChg chg="mod">
          <ac:chgData name="Romy  Leclerc" userId="d88f1924-5a1f-4d29-bdc9-dffb3e298d6d" providerId="ADAL" clId="{A68F8C54-CCF7-4EE4-B61F-8032D19B927E}" dt="2022-12-15T15:01:10.888" v="2" actId="207"/>
          <ac:spMkLst>
            <pc:docMk/>
            <pc:sldMk cId="568067870" sldId="266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13.218" v="3" actId="207"/>
          <ac:spMkLst>
            <pc:docMk/>
            <pc:sldMk cId="568067870" sldId="266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19.224" v="5" actId="207"/>
        <pc:sldMkLst>
          <pc:docMk/>
          <pc:sldMk cId="655717440" sldId="267"/>
        </pc:sldMkLst>
        <pc:spChg chg="mod">
          <ac:chgData name="Romy  Leclerc" userId="d88f1924-5a1f-4d29-bdc9-dffb3e298d6d" providerId="ADAL" clId="{A68F8C54-CCF7-4EE4-B61F-8032D19B927E}" dt="2022-12-15T15:01:16.719" v="4" actId="207"/>
          <ac:spMkLst>
            <pc:docMk/>
            <pc:sldMk cId="655717440" sldId="267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19.224" v="5" actId="207"/>
          <ac:spMkLst>
            <pc:docMk/>
            <pc:sldMk cId="655717440" sldId="267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48.436" v="13" actId="207"/>
        <pc:sldMkLst>
          <pc:docMk/>
          <pc:sldMk cId="1666237931" sldId="269"/>
        </pc:sldMkLst>
        <pc:spChg chg="mod">
          <ac:chgData name="Romy  Leclerc" userId="d88f1924-5a1f-4d29-bdc9-dffb3e298d6d" providerId="ADAL" clId="{A68F8C54-CCF7-4EE4-B61F-8032D19B927E}" dt="2022-12-15T15:01:46.102" v="12" actId="207"/>
          <ac:spMkLst>
            <pc:docMk/>
            <pc:sldMk cId="1666237931" sldId="269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48.436" v="13" actId="207"/>
          <ac:spMkLst>
            <pc:docMk/>
            <pc:sldMk cId="1666237931" sldId="269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54.186" v="15" actId="207"/>
        <pc:sldMkLst>
          <pc:docMk/>
          <pc:sldMk cId="1535987148" sldId="270"/>
        </pc:sldMkLst>
        <pc:spChg chg="mod">
          <ac:chgData name="Romy  Leclerc" userId="d88f1924-5a1f-4d29-bdc9-dffb3e298d6d" providerId="ADAL" clId="{A68F8C54-CCF7-4EE4-B61F-8032D19B927E}" dt="2022-12-15T15:01:52.052" v="14" actId="207"/>
          <ac:spMkLst>
            <pc:docMk/>
            <pc:sldMk cId="1535987148" sldId="270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54.186" v="15" actId="207"/>
          <ac:spMkLst>
            <pc:docMk/>
            <pc:sldMk cId="1535987148" sldId="270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2:05.826" v="19" actId="207"/>
        <pc:sldMkLst>
          <pc:docMk/>
          <pc:sldMk cId="3358854701" sldId="272"/>
        </pc:sldMkLst>
        <pc:spChg chg="mod">
          <ac:chgData name="Romy  Leclerc" userId="d88f1924-5a1f-4d29-bdc9-dffb3e298d6d" providerId="ADAL" clId="{A68F8C54-CCF7-4EE4-B61F-8032D19B927E}" dt="2022-12-15T15:02:03.509" v="18" actId="207"/>
          <ac:spMkLst>
            <pc:docMk/>
            <pc:sldMk cId="3358854701" sldId="272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2:05.826" v="19" actId="207"/>
          <ac:spMkLst>
            <pc:docMk/>
            <pc:sldMk cId="3358854701" sldId="272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26.035" v="7" actId="207"/>
        <pc:sldMkLst>
          <pc:docMk/>
          <pc:sldMk cId="1801197776" sldId="274"/>
        </pc:sldMkLst>
        <pc:spChg chg="mod">
          <ac:chgData name="Romy  Leclerc" userId="d88f1924-5a1f-4d29-bdc9-dffb3e298d6d" providerId="ADAL" clId="{A68F8C54-CCF7-4EE4-B61F-8032D19B927E}" dt="2022-12-15T15:01:23.669" v="6" actId="207"/>
          <ac:spMkLst>
            <pc:docMk/>
            <pc:sldMk cId="1801197776" sldId="274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26.035" v="7" actId="207"/>
          <ac:spMkLst>
            <pc:docMk/>
            <pc:sldMk cId="1801197776" sldId="274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33.761" v="9" actId="207"/>
        <pc:sldMkLst>
          <pc:docMk/>
          <pc:sldMk cId="2034812258" sldId="275"/>
        </pc:sldMkLst>
        <pc:spChg chg="mod">
          <ac:chgData name="Romy  Leclerc" userId="d88f1924-5a1f-4d29-bdc9-dffb3e298d6d" providerId="ADAL" clId="{A68F8C54-CCF7-4EE4-B61F-8032D19B927E}" dt="2022-12-15T15:01:29.253" v="8" actId="207"/>
          <ac:spMkLst>
            <pc:docMk/>
            <pc:sldMk cId="2034812258" sldId="275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33.761" v="9" actId="207"/>
          <ac:spMkLst>
            <pc:docMk/>
            <pc:sldMk cId="2034812258" sldId="275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1:41.886" v="11" actId="207"/>
        <pc:sldMkLst>
          <pc:docMk/>
          <pc:sldMk cId="2187839148" sldId="276"/>
        </pc:sldMkLst>
        <pc:spChg chg="mod">
          <ac:chgData name="Romy  Leclerc" userId="d88f1924-5a1f-4d29-bdc9-dffb3e298d6d" providerId="ADAL" clId="{A68F8C54-CCF7-4EE4-B61F-8032D19B927E}" dt="2022-12-15T15:01:38.306" v="10" actId="207"/>
          <ac:spMkLst>
            <pc:docMk/>
            <pc:sldMk cId="2187839148" sldId="276"/>
            <ac:spMk id="2" creationId="{D204CDA0-701B-6944-93AA-B3C01EDABB5F}"/>
          </ac:spMkLst>
        </pc:spChg>
        <pc:spChg chg="mod">
          <ac:chgData name="Romy  Leclerc" userId="d88f1924-5a1f-4d29-bdc9-dffb3e298d6d" providerId="ADAL" clId="{A68F8C54-CCF7-4EE4-B61F-8032D19B927E}" dt="2022-12-15T15:01:41.886" v="11" actId="207"/>
          <ac:spMkLst>
            <pc:docMk/>
            <pc:sldMk cId="2187839148" sldId="276"/>
            <ac:spMk id="3" creationId="{049673BB-1157-5042-8340-0BEF843C7C36}"/>
          </ac:spMkLst>
        </pc:spChg>
      </pc:sldChg>
      <pc:sldChg chg="modSp mod">
        <pc:chgData name="Romy  Leclerc" userId="d88f1924-5a1f-4d29-bdc9-dffb3e298d6d" providerId="ADAL" clId="{A68F8C54-CCF7-4EE4-B61F-8032D19B927E}" dt="2022-12-15T15:02:12.119" v="20" actId="207"/>
        <pc:sldMkLst>
          <pc:docMk/>
          <pc:sldMk cId="1912795222" sldId="278"/>
        </pc:sldMkLst>
        <pc:spChg chg="mod">
          <ac:chgData name="Romy  Leclerc" userId="d88f1924-5a1f-4d29-bdc9-dffb3e298d6d" providerId="ADAL" clId="{A68F8C54-CCF7-4EE4-B61F-8032D19B927E}" dt="2022-12-15T15:02:12.119" v="20" actId="207"/>
          <ac:spMkLst>
            <pc:docMk/>
            <pc:sldMk cId="1912795222" sldId="278"/>
            <ac:spMk id="2" creationId="{D204CDA0-701B-6944-93AA-B3C01EDABB5F}"/>
          </ac:spMkLst>
        </pc:spChg>
      </pc:sldChg>
      <pc:sldChg chg="modSp mod">
        <pc:chgData name="Romy  Leclerc" userId="d88f1924-5a1f-4d29-bdc9-dffb3e298d6d" providerId="ADAL" clId="{A68F8C54-CCF7-4EE4-B61F-8032D19B927E}" dt="2022-12-15T15:02:45.619" v="33" actId="1076"/>
        <pc:sldMkLst>
          <pc:docMk/>
          <pc:sldMk cId="1672239489" sldId="279"/>
        </pc:sldMkLst>
        <pc:spChg chg="mod">
          <ac:chgData name="Romy  Leclerc" userId="d88f1924-5a1f-4d29-bdc9-dffb3e298d6d" providerId="ADAL" clId="{A68F8C54-CCF7-4EE4-B61F-8032D19B927E}" dt="2022-12-15T15:02:45.619" v="33" actId="1076"/>
          <ac:spMkLst>
            <pc:docMk/>
            <pc:sldMk cId="1672239489" sldId="279"/>
            <ac:spMk id="5" creationId="{40E031F2-5A36-E84F-B94B-479E7A8EAB6F}"/>
          </ac:spMkLst>
        </pc:spChg>
      </pc:sldChg>
      <pc:sldChg chg="modSp mod">
        <pc:chgData name="Romy  Leclerc" userId="d88f1924-5a1f-4d29-bdc9-dffb3e298d6d" providerId="ADAL" clId="{A68F8C54-CCF7-4EE4-B61F-8032D19B927E}" dt="2022-12-15T15:02:14.686" v="21" actId="207"/>
        <pc:sldMkLst>
          <pc:docMk/>
          <pc:sldMk cId="911149184" sldId="280"/>
        </pc:sldMkLst>
        <pc:spChg chg="mod">
          <ac:chgData name="Romy  Leclerc" userId="d88f1924-5a1f-4d29-bdc9-dffb3e298d6d" providerId="ADAL" clId="{A68F8C54-CCF7-4EE4-B61F-8032D19B927E}" dt="2022-12-15T15:02:14.686" v="21" actId="207"/>
          <ac:spMkLst>
            <pc:docMk/>
            <pc:sldMk cId="911149184" sldId="280"/>
            <ac:spMk id="2" creationId="{D204CDA0-701B-6944-93AA-B3C01EDABB5F}"/>
          </ac:spMkLst>
        </pc:spChg>
      </pc:sldChg>
      <pc:sldChg chg="modSp mod">
        <pc:chgData name="Romy  Leclerc" userId="d88f1924-5a1f-4d29-bdc9-dffb3e298d6d" providerId="ADAL" clId="{A68F8C54-CCF7-4EE4-B61F-8032D19B927E}" dt="2022-12-15T15:02:18.409" v="22" actId="207"/>
        <pc:sldMkLst>
          <pc:docMk/>
          <pc:sldMk cId="2613392132" sldId="281"/>
        </pc:sldMkLst>
        <pc:spChg chg="mod">
          <ac:chgData name="Romy  Leclerc" userId="d88f1924-5a1f-4d29-bdc9-dffb3e298d6d" providerId="ADAL" clId="{A68F8C54-CCF7-4EE4-B61F-8032D19B927E}" dt="2022-12-15T15:02:18.409" v="22" actId="207"/>
          <ac:spMkLst>
            <pc:docMk/>
            <pc:sldMk cId="2613392132" sldId="281"/>
            <ac:spMk id="2" creationId="{D204CDA0-701B-6944-93AA-B3C01EDABB5F}"/>
          </ac:spMkLst>
        </pc:spChg>
      </pc:sldChg>
      <pc:sldChg chg="modSp mod">
        <pc:chgData name="Romy  Leclerc" userId="d88f1924-5a1f-4d29-bdc9-dffb3e298d6d" providerId="ADAL" clId="{A68F8C54-CCF7-4EE4-B61F-8032D19B927E}" dt="2022-12-15T15:02:21.435" v="23" actId="207"/>
        <pc:sldMkLst>
          <pc:docMk/>
          <pc:sldMk cId="2827291837" sldId="282"/>
        </pc:sldMkLst>
        <pc:spChg chg="mod">
          <ac:chgData name="Romy  Leclerc" userId="d88f1924-5a1f-4d29-bdc9-dffb3e298d6d" providerId="ADAL" clId="{A68F8C54-CCF7-4EE4-B61F-8032D19B927E}" dt="2022-12-15T15:02:21.435" v="23" actId="207"/>
          <ac:spMkLst>
            <pc:docMk/>
            <pc:sldMk cId="2827291837" sldId="282"/>
            <ac:spMk id="2" creationId="{D204CDA0-701B-6944-93AA-B3C01EDABB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D114-6532-7242-9C7A-D02A8D4776B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2EF-595A-F145-A964-991E9DB1E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09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0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5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91F7D-3B26-CD47-AE56-BA9BF83B9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" y="3622594"/>
            <a:ext cx="6321407" cy="3506879"/>
          </a:xfrm>
        </p:spPr>
        <p:txBody>
          <a:bodyPr anchor="ctr">
            <a:normAutofit fontScale="90000"/>
          </a:bodyPr>
          <a:lstStyle/>
          <a:p>
            <a:pPr algn="l" fontAlgn="base"/>
            <a: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b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 </a:t>
            </a:r>
            <a:b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</a:t>
            </a:r>
            <a:br>
              <a:rPr lang="en-C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 descr="A picture containing text, screenshot, vector graphics&#10;&#10;Description automatically generated">
            <a:extLst>
              <a:ext uri="{FF2B5EF4-FFF2-40B4-BE49-F238E27FC236}">
                <a16:creationId xmlns:a16="http://schemas.microsoft.com/office/drawing/2014/main" id="{A397C3E1-C1ED-8F4C-85CD-14ECFF17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606" y="0"/>
            <a:ext cx="1342347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4E3C2-98F0-5C4A-A083-98152252471E}"/>
              </a:ext>
            </a:extLst>
          </p:cNvPr>
          <p:cNvSpPr txBox="1"/>
          <p:nvPr/>
        </p:nvSpPr>
        <p:spPr>
          <a:xfrm>
            <a:off x="10373809" y="5376033"/>
            <a:ext cx="18181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6873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Meghan K. O’Brien</a:t>
            </a:r>
          </a:p>
          <a:p>
            <a:pPr algn="r"/>
            <a:endParaRPr lang="en-US" sz="1600" dirty="0">
              <a:solidFill>
                <a:srgbClr val="6873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6873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 Siebert</a:t>
            </a:r>
          </a:p>
          <a:p>
            <a:pPr algn="r"/>
            <a:endParaRPr lang="en-US" sz="1600" dirty="0">
              <a:solidFill>
                <a:srgbClr val="6873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6873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15, 2022</a:t>
            </a:r>
          </a:p>
        </p:txBody>
      </p:sp>
    </p:spTree>
    <p:extLst>
      <p:ext uri="{BB962C8B-B14F-4D97-AF65-F5344CB8AC3E}">
        <p14:creationId xmlns:p14="http://schemas.microsoft.com/office/powerpoint/2010/main" val="225858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258806" y="325052"/>
            <a:ext cx="72822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Requirements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479566" y="1987045"/>
            <a:ext cx="5436973" cy="96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Change of Status - Cessation of Practice 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046F6-4DA0-8DCE-3730-2D154768E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6" y="2592335"/>
            <a:ext cx="5798745" cy="2663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A7441-D72A-4184-F828-168C6FCD3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182" y="2058136"/>
            <a:ext cx="4763645" cy="33697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825E90-6A9A-24E7-293D-1DC6C2040864}"/>
              </a:ext>
            </a:extLst>
          </p:cNvPr>
          <p:cNvCxnSpPr/>
          <p:nvPr/>
        </p:nvCxnSpPr>
        <p:spPr>
          <a:xfrm flipV="1">
            <a:off x="6563170" y="3990886"/>
            <a:ext cx="794759" cy="640935"/>
          </a:xfrm>
          <a:prstGeom prst="straightConnector1">
            <a:avLst/>
          </a:prstGeom>
          <a:ln w="19050">
            <a:solidFill>
              <a:srgbClr val="3354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7D97F8-8185-39DD-CF4C-0940C2E8B098}"/>
              </a:ext>
            </a:extLst>
          </p:cNvPr>
          <p:cNvCxnSpPr>
            <a:cxnSpLocks/>
          </p:cNvCxnSpPr>
          <p:nvPr/>
        </p:nvCxnSpPr>
        <p:spPr>
          <a:xfrm>
            <a:off x="7090807" y="3937816"/>
            <a:ext cx="762778" cy="0"/>
          </a:xfrm>
          <a:prstGeom prst="line">
            <a:avLst/>
          </a:prstGeom>
          <a:ln w="12700">
            <a:solidFill>
              <a:srgbClr val="33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1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699A1-E8A2-434F-9E4B-73C715E492DF}"/>
              </a:ext>
            </a:extLst>
          </p:cNvPr>
          <p:cNvSpPr txBox="1"/>
          <p:nvPr/>
        </p:nvSpPr>
        <p:spPr>
          <a:xfrm>
            <a:off x="6047980" y="1030406"/>
            <a:ext cx="5068121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latin typeface="Calibri"/>
                <a:ea typeface="+mj-ea"/>
                <a:cs typeface="Calibri"/>
              </a:rPr>
              <a:t>Practice Management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1D159C-F709-4141-9EF8-D2531A7A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470999"/>
            <a:ext cx="4527030" cy="1085087"/>
          </a:xfrm>
          <a:prstGeom prst="rect">
            <a:avLst/>
          </a:prstGeom>
        </p:spPr>
      </p:pic>
      <p:pic>
        <p:nvPicPr>
          <p:cNvPr id="2" name="Picture 2" descr="A body of water with mountains in the background&#10;&#10;Description automatically generated">
            <a:extLst>
              <a:ext uri="{FF2B5EF4-FFF2-40B4-BE49-F238E27FC236}">
                <a16:creationId xmlns:a16="http://schemas.microsoft.com/office/drawing/2014/main" id="{F7B2B986-C1F1-4EBB-9631-B0120D34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74" y="3589867"/>
            <a:ext cx="3875183" cy="2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5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Management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373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Confidentiality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Client and File Lists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Conflict Checking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File reviews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862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Management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465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Retainer (Engagement) Letters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Diarizing (Calendaring)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Checklists, Workflows, Templates and Precedents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Client Communication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Other Documentation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06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Management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511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Client Property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Billing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Bookkeeping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File Closure, Retention, Destruction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Practice Absences, Interruption, and Succession Planning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571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C0800-7C4F-A344-B2FD-FCE7F444E02E}"/>
              </a:ext>
            </a:extLst>
          </p:cNvPr>
          <p:cNvSpPr txBox="1"/>
          <p:nvPr/>
        </p:nvSpPr>
        <p:spPr>
          <a:xfrm>
            <a:off x="6047980" y="1030406"/>
            <a:ext cx="5068121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latin typeface="Calibri"/>
                <a:ea typeface="+mj-ea"/>
                <a:cs typeface="Calibri"/>
              </a:rPr>
              <a:t>Information Technology (IT)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1199A6-4B35-1548-B4E2-7B201B4F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470999"/>
            <a:ext cx="4527030" cy="1085087"/>
          </a:xfrm>
          <a:prstGeom prst="rect">
            <a:avLst/>
          </a:prstGeom>
        </p:spPr>
      </p:pic>
      <p:pic>
        <p:nvPicPr>
          <p:cNvPr id="4" name="Picture 4" descr="A picture containing outdoor, nature, clouds, mountain&#10;&#10;Description automatically generated">
            <a:extLst>
              <a:ext uri="{FF2B5EF4-FFF2-40B4-BE49-F238E27FC236}">
                <a16:creationId xmlns:a16="http://schemas.microsoft.com/office/drawing/2014/main" id="{1EC4B1EA-8372-43BA-B590-EC302AF0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72" y="3589867"/>
            <a:ext cx="2900787" cy="2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Technology (IT)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32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Practice Management and Accounting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Document Creation and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Legal Research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119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Technology (IT)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465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CanLII</a:t>
            </a:r>
            <a:endParaRPr lang="en-US" sz="20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Nunavut Court of Justice Law Library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Law Society of Ontario Great Library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Westlaw, </a:t>
            </a:r>
            <a:r>
              <a:rPr lang="en-US" sz="2000" dirty="0" err="1"/>
              <a:t>Quicklaw</a:t>
            </a:r>
            <a:r>
              <a:rPr lang="en-US" sz="2000" dirty="0"/>
              <a:t>, and </a:t>
            </a:r>
            <a:r>
              <a:rPr lang="en-US" sz="2000" dirty="0" err="1"/>
              <a:t>HeinOnline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481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Technology (IT)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281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Security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Minimum Standards for CLIA Cyber Insurance Coverage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83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9F42D-149E-0748-B833-BB694E9B1BB4}"/>
              </a:ext>
            </a:extLst>
          </p:cNvPr>
          <p:cNvSpPr txBox="1"/>
          <p:nvPr/>
        </p:nvSpPr>
        <p:spPr>
          <a:xfrm>
            <a:off x="6047980" y="1030406"/>
            <a:ext cx="5068121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latin typeface="Calibri"/>
                <a:ea typeface="+mj-ea"/>
                <a:cs typeface="Calibri"/>
              </a:rPr>
              <a:t>Wellness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85D422-8203-8F4B-BB1B-8454891B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470999"/>
            <a:ext cx="4527030" cy="1085087"/>
          </a:xfrm>
          <a:prstGeom prst="rect">
            <a:avLst/>
          </a:prstGeom>
        </p:spPr>
      </p:pic>
      <p:pic>
        <p:nvPicPr>
          <p:cNvPr id="4" name="Picture 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A9767109-6F1C-4985-9688-FDF804400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96" y="3589867"/>
            <a:ext cx="3905339" cy="2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88D36-BCC1-774D-8E04-CCEEC484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52" y="1829161"/>
            <a:ext cx="5068121" cy="3506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latin typeface="Calibri"/>
                <a:cs typeface="Calibri"/>
              </a:rPr>
              <a:t>Introduction</a:t>
            </a:r>
            <a:br>
              <a:rPr lang="en-US" sz="6000" dirty="0">
                <a:latin typeface="Calibri"/>
                <a:cs typeface="Calibri"/>
              </a:rPr>
            </a:br>
            <a:r>
              <a:rPr lang="en-US" sz="6000" dirty="0">
                <a:latin typeface="Calibri"/>
                <a:cs typeface="Calibri"/>
              </a:rPr>
              <a:t> </a:t>
            </a:r>
            <a:br>
              <a:rPr lang="en-US" sz="60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If you have any questions, do not hesitate to email us at : </a:t>
            </a:r>
            <a:r>
              <a:rPr lang="en-US" sz="2800" b="1" dirty="0">
                <a:latin typeface="Calibri"/>
                <a:cs typeface="Calibri"/>
              </a:rPr>
              <a:t>info@lawsociety.nu.ca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0B319-DFA2-2646-842A-1CE81F7B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470999"/>
            <a:ext cx="4527030" cy="1085087"/>
          </a:xfrm>
          <a:prstGeom prst="rect">
            <a:avLst/>
          </a:prstGeom>
        </p:spPr>
      </p:pic>
      <p:pic>
        <p:nvPicPr>
          <p:cNvPr id="4" name="Picture 4" descr="A picture containing outdoor, shore, sandy&#10;&#10;Description automatically generated">
            <a:extLst>
              <a:ext uri="{FF2B5EF4-FFF2-40B4-BE49-F238E27FC236}">
                <a16:creationId xmlns:a16="http://schemas.microsoft.com/office/drawing/2014/main" id="{124E1837-AFBC-4652-8E03-7C1A5527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680" y="3209622"/>
            <a:ext cx="3206621" cy="2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Wellness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419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Recognizing Potential Signs and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NuLAP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Vicarious Trauma (Compassion Fatigue)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623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Wellness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465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Managing Wellness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Blocking Off time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Time Management and Focus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Healthy Habits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98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A4E3F-5490-C944-BAAC-54B100C35202}"/>
              </a:ext>
            </a:extLst>
          </p:cNvPr>
          <p:cNvSpPr txBox="1"/>
          <p:nvPr/>
        </p:nvSpPr>
        <p:spPr>
          <a:xfrm>
            <a:off x="6047980" y="1030406"/>
            <a:ext cx="5068121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latin typeface="Calibri"/>
                <a:ea typeface="+mj-ea"/>
                <a:cs typeface="Calibri"/>
              </a:rPr>
              <a:t>Pro Bono 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latin typeface="Calibri"/>
                <a:ea typeface="+mj-ea"/>
                <a:cs typeface="Calibri"/>
              </a:rPr>
              <a:t>Legal Services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914E7A-B365-B34E-83E7-D820EF99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470999"/>
            <a:ext cx="4527030" cy="10850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DC38DB6-BD0D-47E8-8BDD-56BCE46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27" y="3589867"/>
            <a:ext cx="3258677" cy="2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34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 Bono Legal Services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4312630" y="1502648"/>
            <a:ext cx="6804454" cy="465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indemnification available for approved pro bono legal services rendered through the Access to Justice Program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Current list of approved pro bono projects on LSN website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Importance of being realistic re. your own capacity to take on pro bono work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8854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29B6E-4F5B-C840-B1E9-6A09F46E8942}"/>
              </a:ext>
            </a:extLst>
          </p:cNvPr>
          <p:cNvSpPr txBox="1"/>
          <p:nvPr/>
        </p:nvSpPr>
        <p:spPr>
          <a:xfrm>
            <a:off x="6047980" y="1030406"/>
            <a:ext cx="5068121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latin typeface="Calibri"/>
                <a:ea typeface="+mj-ea"/>
                <a:cs typeface="Calibri"/>
              </a:rPr>
              <a:t>New Private Practice Basic Checklist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5EF6DD2-6DED-4549-B645-BB97FDD6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470999"/>
            <a:ext cx="4527030" cy="1085087"/>
          </a:xfrm>
          <a:prstGeom prst="rect">
            <a:avLst/>
          </a:prstGeom>
        </p:spPr>
      </p:pic>
      <p:pic>
        <p:nvPicPr>
          <p:cNvPr id="4" name="Picture 5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85577C11-E77A-449A-A921-C4B37B15A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27" y="3589867"/>
            <a:ext cx="3136476" cy="2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Private Practice Basic Checklist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3320F3-9102-4E80-A85C-A6174CFC5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974" y="2169457"/>
            <a:ext cx="7688095" cy="44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5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Private Practice Basic Checklist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409B24-34A7-44E6-A633-0DEBCACE6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357" y="2079338"/>
            <a:ext cx="7525967" cy="47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9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Private Practice Basic Checklist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</p:txBody>
      </p:sp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7FF8EB-3EC8-41A9-9295-EFF99838B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357" y="2025042"/>
            <a:ext cx="7566497" cy="47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2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Private Practice Basic Checklist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68737C"/>
              </a:solidFill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BC8D84-152B-42B3-B548-AEDDCA08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719" y="2393036"/>
            <a:ext cx="7785371" cy="40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1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1F7D-3B26-CD47-AE56-BA9BF83B9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" y="3622594"/>
            <a:ext cx="6321407" cy="3506879"/>
          </a:xfrm>
        </p:spPr>
        <p:txBody>
          <a:bodyPr anchor="ctr">
            <a:normAutofit fontScale="90000"/>
          </a:bodyPr>
          <a:lstStyle/>
          <a:p>
            <a:pPr algn="l" fontAlgn="base"/>
            <a: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b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 </a:t>
            </a:r>
            <a:b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CA" sz="7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</a:t>
            </a:r>
            <a:br>
              <a:rPr lang="en-CA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 descr="A picture containing text, screenshot, vector graphics&#10;&#10;Description automatically generated">
            <a:extLst>
              <a:ext uri="{FF2B5EF4-FFF2-40B4-BE49-F238E27FC236}">
                <a16:creationId xmlns:a16="http://schemas.microsoft.com/office/drawing/2014/main" id="{A397C3E1-C1ED-8F4C-85CD-14ECFF17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423" y="0"/>
            <a:ext cx="13423479" cy="685800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636F8A-3635-F345-8AB6-66F6B9A0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534" y="3500067"/>
            <a:ext cx="1603714" cy="1239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4E3C2-98F0-5C4A-A083-98152252471E}"/>
              </a:ext>
            </a:extLst>
          </p:cNvPr>
          <p:cNvSpPr txBox="1"/>
          <p:nvPr/>
        </p:nvSpPr>
        <p:spPr>
          <a:xfrm>
            <a:off x="10204799" y="3488509"/>
            <a:ext cx="175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6873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Meghan K. O’Brien</a:t>
            </a:r>
          </a:p>
          <a:p>
            <a:pPr algn="r"/>
            <a:endParaRPr lang="en-US" sz="1600" dirty="0">
              <a:solidFill>
                <a:srgbClr val="68737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1600" dirty="0">
              <a:solidFill>
                <a:srgbClr val="68737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031F2-5A36-E84F-B94B-479E7A8EAB6F}"/>
              </a:ext>
            </a:extLst>
          </p:cNvPr>
          <p:cNvSpPr txBox="1"/>
          <p:nvPr/>
        </p:nvSpPr>
        <p:spPr>
          <a:xfrm>
            <a:off x="-298612" y="1972012"/>
            <a:ext cx="5498756" cy="4295343"/>
          </a:xfrm>
          <a:prstGeom prst="rect">
            <a:avLst/>
          </a:prstGeom>
          <a:solidFill>
            <a:srgbClr val="2F539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</a:t>
            </a:r>
          </a:p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en-US" sz="8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8A4C1-1A05-D742-9F59-C04EDE60A2C5}"/>
              </a:ext>
            </a:extLst>
          </p:cNvPr>
          <p:cNvSpPr txBox="1"/>
          <p:nvPr/>
        </p:nvSpPr>
        <p:spPr>
          <a:xfrm>
            <a:off x="10725223" y="4589251"/>
            <a:ext cx="1312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873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Sara Siebert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92EF18-C8FC-354B-9369-1717BE6B09D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270760" y="4999453"/>
            <a:ext cx="2023932" cy="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3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-1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263081" y="1913556"/>
            <a:ext cx="7282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purpose of the Practice Guide: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resource to assist members in carrying out their professional responsibilities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consolidates and highlights some of these key basic requirements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provides practical guidance on practice management.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intended to set any new standards or expectations for members</a:t>
            </a:r>
          </a:p>
          <a:p>
            <a:pPr algn="just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Legal Profession Act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Law Society Rules, Code of Professional Conduct, and many of the other resources cited in the Practice Guide are available on the LSN’s website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5A7262-C140-DF4C-8B9E-4253E96EFE9F}"/>
              </a:ext>
            </a:extLst>
          </p:cNvPr>
          <p:cNvSpPr txBox="1"/>
          <p:nvPr/>
        </p:nvSpPr>
        <p:spPr>
          <a:xfrm>
            <a:off x="4263081" y="495113"/>
            <a:ext cx="3631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5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CE450-1096-F14E-BF37-1C1777E94DE8}"/>
              </a:ext>
            </a:extLst>
          </p:cNvPr>
          <p:cNvSpPr txBox="1"/>
          <p:nvPr/>
        </p:nvSpPr>
        <p:spPr>
          <a:xfrm>
            <a:off x="6047980" y="1030406"/>
            <a:ext cx="5068121" cy="3506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50" dirty="0">
                <a:latin typeface="Calibri"/>
                <a:ea typeface="+mj-ea"/>
                <a:cs typeface="Calibri"/>
              </a:rPr>
              <a:t>Regulatory Requirements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004927-27F4-4C41-A4A7-D26A9F1D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470999"/>
            <a:ext cx="4527030" cy="1085087"/>
          </a:xfrm>
          <a:prstGeom prst="rect">
            <a:avLst/>
          </a:prstGeom>
        </p:spPr>
      </p:pic>
      <p:pic>
        <p:nvPicPr>
          <p:cNvPr id="2" name="Picture 2" descr="A picture containing sky, outdoor, nature, shore&#10;&#10;Description automatically generated">
            <a:extLst>
              <a:ext uri="{FF2B5EF4-FFF2-40B4-BE49-F238E27FC236}">
                <a16:creationId xmlns:a16="http://schemas.microsoft.com/office/drawing/2014/main" id="{E44D8C93-54FD-4A4C-8D48-992AF7F6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1" y="3724018"/>
            <a:ext cx="4527029" cy="22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3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-1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Requirements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766485" y="2254672"/>
            <a:ext cx="5436973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Annual Membership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Professional Liability Insurance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Client Identification and Verification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Identification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40378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-1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Requirements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1886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Books of Account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trust account interest payable to the Law Foundation: s. 57(2)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Duty to Respond to the Law Society</a:t>
            </a:r>
          </a:p>
        </p:txBody>
      </p:sp>
    </p:spTree>
    <p:extLst>
      <p:ext uri="{BB962C8B-B14F-4D97-AF65-F5344CB8AC3E}">
        <p14:creationId xmlns:p14="http://schemas.microsoft.com/office/powerpoint/2010/main" val="280151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157088" y="170408"/>
            <a:ext cx="1097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Requirements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55849" y="1110676"/>
            <a:ext cx="5436973" cy="14253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Continuing Legal Education (CLE)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12 hours of eligible CLE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3AA1B-A995-B2B0-F870-FC5CEAE3B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08" y="2164064"/>
            <a:ext cx="3604269" cy="291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B158C-D710-A0BC-F6A5-B5FF21D8129C}"/>
              </a:ext>
            </a:extLst>
          </p:cNvPr>
          <p:cNvSpPr txBox="1"/>
          <p:nvPr/>
        </p:nvSpPr>
        <p:spPr>
          <a:xfrm>
            <a:off x="5854216" y="1089209"/>
            <a:ext cx="5436973" cy="963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Self-Report – Annual Membership Renewal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B39AE-D181-6E57-E1C6-E92063FE5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090" y="4518172"/>
            <a:ext cx="2899104" cy="2169420"/>
          </a:xfrm>
          <a:prstGeom prst="rect">
            <a:avLst/>
          </a:prstGeom>
          <a:ln w="28575">
            <a:solidFill>
              <a:srgbClr val="3354A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6CA5C1-B487-DFD4-FE98-30DC875A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785" y="1632080"/>
            <a:ext cx="3777206" cy="2792533"/>
          </a:xfrm>
          <a:prstGeom prst="rect">
            <a:avLst/>
          </a:prstGeom>
        </p:spPr>
      </p:pic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EE88D72-1484-7503-8203-1B4A64DA29CF}"/>
              </a:ext>
            </a:extLst>
          </p:cNvPr>
          <p:cNvCxnSpPr/>
          <p:nvPr/>
        </p:nvCxnSpPr>
        <p:spPr>
          <a:xfrm>
            <a:off x="7015168" y="2849582"/>
            <a:ext cx="2018922" cy="1955548"/>
          </a:xfrm>
          <a:prstGeom prst="curvedConnector3">
            <a:avLst/>
          </a:prstGeom>
          <a:ln>
            <a:solidFill>
              <a:srgbClr val="3354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9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-1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Requirements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585562"/>
            <a:ext cx="5436973" cy="32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Duty to Report to the Law Society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Change of Address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Trust Shortages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Potential Claims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Unsatisfied Judgments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Insolvency and Bankruptcy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55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F5E2C-2A0D-D94C-A913-991A27C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9341708" cy="686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4CDA0-701B-6944-93AA-B3C01EDABB5F}"/>
              </a:ext>
            </a:extLst>
          </p:cNvPr>
          <p:cNvSpPr txBox="1"/>
          <p:nvPr/>
        </p:nvSpPr>
        <p:spPr>
          <a:xfrm>
            <a:off x="4448431" y="461784"/>
            <a:ext cx="72822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Requirements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(continued)</a:t>
            </a:r>
            <a:endParaRPr lang="en-US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469AEF-FC52-144E-8B30-F932BC65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8806" y="6154304"/>
            <a:ext cx="2224902" cy="53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73BB-1157-5042-8340-0BEF843C7C36}"/>
              </a:ext>
            </a:extLst>
          </p:cNvPr>
          <p:cNvSpPr txBox="1"/>
          <p:nvPr/>
        </p:nvSpPr>
        <p:spPr>
          <a:xfrm>
            <a:off x="5815912" y="2303551"/>
            <a:ext cx="5436973" cy="281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Duty to Report to the Law Society (continued)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Criminal or Quasi-Criminal Charges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Duty to Report Others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68092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1B1D31"/>
      </a:dk2>
      <a:lt2>
        <a:srgbClr val="F0F3F2"/>
      </a:lt2>
      <a:accent1>
        <a:srgbClr val="C34D81"/>
      </a:accent1>
      <a:accent2>
        <a:srgbClr val="B13BA1"/>
      </a:accent2>
      <a:accent3>
        <a:srgbClr val="A24DC3"/>
      </a:accent3>
      <a:accent4>
        <a:srgbClr val="5F3BB1"/>
      </a:accent4>
      <a:accent5>
        <a:srgbClr val="4D5AC3"/>
      </a:accent5>
      <a:accent6>
        <a:srgbClr val="3B79B1"/>
      </a:accent6>
      <a:hlink>
        <a:srgbClr val="625CC8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74B3A1318C74A865CB7F474A1FC12" ma:contentTypeVersion="16" ma:contentTypeDescription="Create a new document." ma:contentTypeScope="" ma:versionID="9b7f5e0f3eedb21ab0166fcfcc049d5f">
  <xsd:schema xmlns:xsd="http://www.w3.org/2001/XMLSchema" xmlns:xs="http://www.w3.org/2001/XMLSchema" xmlns:p="http://schemas.microsoft.com/office/2006/metadata/properties" xmlns:ns2="2c0ed7f6-7069-49b8-aa6a-8bf403210c60" xmlns:ns3="e76e747e-5d7a-4124-907d-94874cefd736" targetNamespace="http://schemas.microsoft.com/office/2006/metadata/properties" ma:root="true" ma:fieldsID="a5c6c0c86fd0245ee1c378e50f451a2b" ns2:_="" ns3:_="">
    <xsd:import namespace="2c0ed7f6-7069-49b8-aa6a-8bf403210c60"/>
    <xsd:import namespace="e76e747e-5d7a-4124-907d-94874cefd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ed7f6-7069-49b8-aa6a-8bf403210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5e3d6f-d01d-474f-abde-51dcf9f432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e747e-5d7a-4124-907d-94874cefd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eaa4ab-7e4f-469a-a203-2cdc319870d5}" ma:internalName="TaxCatchAll" ma:showField="CatchAllData" ma:web="e76e747e-5d7a-4124-907d-94874cefd7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0ed7f6-7069-49b8-aa6a-8bf403210c60">
      <Terms xmlns="http://schemas.microsoft.com/office/infopath/2007/PartnerControls"/>
    </lcf76f155ced4ddcb4097134ff3c332f>
    <TaxCatchAll xmlns="e76e747e-5d7a-4124-907d-94874cefd736" xsi:nil="true"/>
  </documentManagement>
</p:properties>
</file>

<file path=customXml/itemProps1.xml><?xml version="1.0" encoding="utf-8"?>
<ds:datastoreItem xmlns:ds="http://schemas.openxmlformats.org/officeDocument/2006/customXml" ds:itemID="{FA3C2000-4D6F-4340-9C8B-2DB8858E39A2}"/>
</file>

<file path=customXml/itemProps2.xml><?xml version="1.0" encoding="utf-8"?>
<ds:datastoreItem xmlns:ds="http://schemas.openxmlformats.org/officeDocument/2006/customXml" ds:itemID="{98104CAD-52A7-4D3F-8C94-F2B243799D46}"/>
</file>

<file path=customXml/itemProps3.xml><?xml version="1.0" encoding="utf-8"?>
<ds:datastoreItem xmlns:ds="http://schemas.openxmlformats.org/officeDocument/2006/customXml" ds:itemID="{46870021-39EF-4301-8CF3-3936169F64B6}"/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491</Words>
  <Application>Microsoft Office PowerPoint</Application>
  <PresentationFormat>Widescreen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Aharoni</vt:lpstr>
      <vt:lpstr>Arial</vt:lpstr>
      <vt:lpstr>Avenir Next LT Pro</vt:lpstr>
      <vt:lpstr>Calibri</vt:lpstr>
      <vt:lpstr>Calibri Light</vt:lpstr>
      <vt:lpstr>PrismaticVTI</vt:lpstr>
      <vt:lpstr>The Practice  Guide </vt:lpstr>
      <vt:lpstr>Introduction   If you have any questions, do not hesitate to email us at : info@lawsociety.nu.ca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Practice  Guide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Society of Nunavut  Practice Guide</dc:title>
  <dc:creator>Sarah Pothier</dc:creator>
  <cp:lastModifiedBy>Romy  Leclerc</cp:lastModifiedBy>
  <cp:revision>94</cp:revision>
  <dcterms:created xsi:type="dcterms:W3CDTF">2021-12-02T19:49:22Z</dcterms:created>
  <dcterms:modified xsi:type="dcterms:W3CDTF">2022-12-15T15:03:28Z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0x01010085F74B3A1318C74A865CB7F474A1FC12</vt:lpwstr>
  </property>
</Properties>
</file>