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1"/>
  </p:notesMasterIdLst>
  <p:handoutMasterIdLst>
    <p:handoutMasterId r:id="rId22"/>
  </p:handoutMasterIdLst>
  <p:sldIdLst>
    <p:sldId id="298" r:id="rId5"/>
    <p:sldId id="307" r:id="rId6"/>
    <p:sldId id="323" r:id="rId7"/>
    <p:sldId id="324" r:id="rId8"/>
    <p:sldId id="325" r:id="rId9"/>
    <p:sldId id="328" r:id="rId10"/>
    <p:sldId id="329" r:id="rId11"/>
    <p:sldId id="330" r:id="rId12"/>
    <p:sldId id="332" r:id="rId13"/>
    <p:sldId id="335" r:id="rId14"/>
    <p:sldId id="333" r:id="rId15"/>
    <p:sldId id="334" r:id="rId16"/>
    <p:sldId id="322" r:id="rId17"/>
    <p:sldId id="336" r:id="rId18"/>
    <p:sldId id="331" r:id="rId19"/>
    <p:sldId id="32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CED"/>
    <a:srgbClr val="3254A0"/>
    <a:srgbClr val="6C757D"/>
    <a:srgbClr val="C1B544"/>
    <a:srgbClr val="3D3D3D"/>
    <a:srgbClr val="343A40"/>
    <a:srgbClr val="1F386D"/>
    <a:srgbClr val="29A799"/>
    <a:srgbClr val="CCCC00"/>
    <a:srgbClr val="99B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074E31-0F11-4796-8831-FB7B39394347}" v="1154" dt="2025-10-07T15:29:57.7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32" autoAdjust="0"/>
    <p:restoredTop sz="94762"/>
  </p:normalViewPr>
  <p:slideViewPr>
    <p:cSldViewPr snapToGrid="0">
      <p:cViewPr>
        <p:scale>
          <a:sx n="91" d="100"/>
          <a:sy n="91" d="100"/>
        </p:scale>
        <p:origin x="293" y="58"/>
      </p:cViewPr>
      <p:guideLst/>
    </p:cSldViewPr>
  </p:slideViewPr>
  <p:notesTextViewPr>
    <p:cViewPr>
      <p:scale>
        <a:sx n="1" d="1"/>
        <a:sy n="1" d="1"/>
      </p:scale>
      <p:origin x="0" y="0"/>
    </p:cViewPr>
  </p:notesTextViewPr>
  <p:notesViewPr>
    <p:cSldViewPr snapToGrid="0">
      <p:cViewPr varScale="1">
        <p:scale>
          <a:sx n="163" d="100"/>
          <a:sy n="163" d="100"/>
        </p:scale>
        <p:origin x="483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H" userId="d79837cfe9864013" providerId="LiveId" clId="{4AEED756-7975-4253-B027-4E71635DFB04}"/>
    <pc:docChg chg="undo redo custSel addSld delSld modSld sldOrd">
      <pc:chgData name="Rachel H" userId="d79837cfe9864013" providerId="LiveId" clId="{4AEED756-7975-4253-B027-4E71635DFB04}" dt="2025-10-07T15:32:47.500" v="5331" actId="14100"/>
      <pc:docMkLst>
        <pc:docMk/>
      </pc:docMkLst>
      <pc:sldChg chg="addSp delSp modSp mod">
        <pc:chgData name="Rachel H" userId="d79837cfe9864013" providerId="LiveId" clId="{4AEED756-7975-4253-B027-4E71635DFB04}" dt="2025-10-07T14:23:20.718" v="5160" actId="255"/>
        <pc:sldMkLst>
          <pc:docMk/>
          <pc:sldMk cId="1101696852" sldId="298"/>
        </pc:sldMkLst>
        <pc:spChg chg="mod">
          <ac:chgData name="Rachel H" userId="d79837cfe9864013" providerId="LiveId" clId="{4AEED756-7975-4253-B027-4E71635DFB04}" dt="2025-10-07T14:23:20.718" v="5160" actId="255"/>
          <ac:spMkLst>
            <pc:docMk/>
            <pc:sldMk cId="1101696852" sldId="298"/>
            <ac:spMk id="7" creationId="{AA19F6AE-6829-20F4-BC63-120DA06394F0}"/>
          </ac:spMkLst>
        </pc:spChg>
        <pc:spChg chg="del mod">
          <ac:chgData name="Rachel H" userId="d79837cfe9864013" providerId="LiveId" clId="{4AEED756-7975-4253-B027-4E71635DFB04}" dt="2025-10-07T12:07:11.345" v="292"/>
          <ac:spMkLst>
            <pc:docMk/>
            <pc:sldMk cId="1101696852" sldId="298"/>
            <ac:spMk id="8" creationId="{88ACCE39-D6C0-ED3A-97A4-1FABCA88805B}"/>
          </ac:spMkLst>
        </pc:spChg>
        <pc:picChg chg="add mod">
          <ac:chgData name="Rachel H" userId="d79837cfe9864013" providerId="LiveId" clId="{4AEED756-7975-4253-B027-4E71635DFB04}" dt="2025-10-07T13:51:18.918" v="4352" actId="14100"/>
          <ac:picMkLst>
            <pc:docMk/>
            <pc:sldMk cId="1101696852" sldId="298"/>
            <ac:picMk id="3" creationId="{2A9BB5EE-4610-D312-CF18-7F805FF9DA72}"/>
          </ac:picMkLst>
        </pc:picChg>
        <pc:picChg chg="add del mod">
          <ac:chgData name="Rachel H" userId="d79837cfe9864013" providerId="LiveId" clId="{4AEED756-7975-4253-B027-4E71635DFB04}" dt="2025-10-07T13:50:39.612" v="4348" actId="21"/>
          <ac:picMkLst>
            <pc:docMk/>
            <pc:sldMk cId="1101696852" sldId="298"/>
            <ac:picMk id="9" creationId="{BEFB690B-0BC7-F5EB-D1DB-526AD6D6C10E}"/>
          </ac:picMkLst>
        </pc:picChg>
        <pc:picChg chg="add mod">
          <ac:chgData name="Rachel H" userId="d79837cfe9864013" providerId="LiveId" clId="{4AEED756-7975-4253-B027-4E71635DFB04}" dt="2025-10-07T14:22:34.661" v="5157" actId="1076"/>
          <ac:picMkLst>
            <pc:docMk/>
            <pc:sldMk cId="1101696852" sldId="298"/>
            <ac:picMk id="11" creationId="{065746F4-7E78-B0F4-B4C0-8E6154EC009C}"/>
          </ac:picMkLst>
        </pc:picChg>
        <pc:picChg chg="add mod">
          <ac:chgData name="Rachel H" userId="d79837cfe9864013" providerId="LiveId" clId="{4AEED756-7975-4253-B027-4E71635DFB04}" dt="2025-10-07T13:50:25.367" v="4347" actId="14100"/>
          <ac:picMkLst>
            <pc:docMk/>
            <pc:sldMk cId="1101696852" sldId="298"/>
            <ac:picMk id="12" creationId="{CC37344F-6AF6-DDEC-29E2-B72933F25CC1}"/>
          </ac:picMkLst>
        </pc:picChg>
      </pc:sldChg>
      <pc:sldChg chg="addSp modSp mod ord chgLayout">
        <pc:chgData name="Rachel H" userId="d79837cfe9864013" providerId="LiveId" clId="{4AEED756-7975-4253-B027-4E71635DFB04}" dt="2025-10-07T14:24:24.593" v="5162" actId="20577"/>
        <pc:sldMkLst>
          <pc:docMk/>
          <pc:sldMk cId="2298038982" sldId="307"/>
        </pc:sldMkLst>
        <pc:spChg chg="mod ord">
          <ac:chgData name="Rachel H" userId="d79837cfe9864013" providerId="LiveId" clId="{4AEED756-7975-4253-B027-4E71635DFB04}" dt="2025-10-07T13:13:43.671" v="2699" actId="20577"/>
          <ac:spMkLst>
            <pc:docMk/>
            <pc:sldMk cId="2298038982" sldId="307"/>
            <ac:spMk id="2" creationId="{42AB48BA-C19B-2210-89F7-F992E8A9C394}"/>
          </ac:spMkLst>
        </pc:spChg>
        <pc:spChg chg="add mod ord">
          <ac:chgData name="Rachel H" userId="d79837cfe9864013" providerId="LiveId" clId="{4AEED756-7975-4253-B027-4E71635DFB04}" dt="2025-10-07T12:57:26.689" v="2422" actId="5793"/>
          <ac:spMkLst>
            <pc:docMk/>
            <pc:sldMk cId="2298038982" sldId="307"/>
            <ac:spMk id="3" creationId="{2B7718CA-ED36-83B7-CF2B-D5F3AE33BA1E}"/>
          </ac:spMkLst>
        </pc:spChg>
        <pc:spChg chg="mod">
          <ac:chgData name="Rachel H" userId="d79837cfe9864013" providerId="LiveId" clId="{4AEED756-7975-4253-B027-4E71635DFB04}" dt="2025-10-07T14:24:24.593" v="5162" actId="20577"/>
          <ac:spMkLst>
            <pc:docMk/>
            <pc:sldMk cId="2298038982" sldId="307"/>
            <ac:spMk id="11" creationId="{91CA7271-4708-331A-334A-4466466FE58C}"/>
          </ac:spMkLst>
        </pc:spChg>
        <pc:picChg chg="add mod">
          <ac:chgData name="Rachel H" userId="d79837cfe9864013" providerId="LiveId" clId="{4AEED756-7975-4253-B027-4E71635DFB04}" dt="2025-10-07T12:55:40.421" v="2369"/>
          <ac:picMkLst>
            <pc:docMk/>
            <pc:sldMk cId="2298038982" sldId="307"/>
            <ac:picMk id="4" creationId="{E874ADF9-3E9A-AA0F-0476-177A960EC0A6}"/>
          </ac:picMkLst>
        </pc:picChg>
      </pc:sldChg>
      <pc:sldChg chg="addSp delSp modSp del mod ord addAnim delAnim modAnim chgLayout">
        <pc:chgData name="Rachel H" userId="d79837cfe9864013" providerId="LiveId" clId="{4AEED756-7975-4253-B027-4E71635DFB04}" dt="2025-10-07T13:42:16.879" v="3906" actId="2696"/>
        <pc:sldMkLst>
          <pc:docMk/>
          <pc:sldMk cId="295720710" sldId="308"/>
        </pc:sldMkLst>
        <pc:spChg chg="add mod ord">
          <ac:chgData name="Rachel H" userId="d79837cfe9864013" providerId="LiveId" clId="{4AEED756-7975-4253-B027-4E71635DFB04}" dt="2025-10-07T13:41:17.756" v="3663" actId="5793"/>
          <ac:spMkLst>
            <pc:docMk/>
            <pc:sldMk cId="295720710" sldId="308"/>
            <ac:spMk id="2" creationId="{FCDE7961-CD12-6C7D-F11A-CE444F33E98A}"/>
          </ac:spMkLst>
        </pc:spChg>
        <pc:spChg chg="mod">
          <ac:chgData name="Rachel H" userId="d79837cfe9864013" providerId="LiveId" clId="{4AEED756-7975-4253-B027-4E71635DFB04}" dt="2025-10-07T12:08:46.950" v="961" actId="20577"/>
          <ac:spMkLst>
            <pc:docMk/>
            <pc:sldMk cId="295720710" sldId="308"/>
            <ac:spMk id="4" creationId="{2B5F1ED4-8F8B-9AF0-0D59-0499D373F6F2}"/>
          </ac:spMkLst>
        </pc:spChg>
        <pc:spChg chg="add del mod">
          <ac:chgData name="Rachel H" userId="d79837cfe9864013" providerId="LiveId" clId="{4AEED756-7975-4253-B027-4E71635DFB04}" dt="2025-10-07T12:09:20.365" v="1438" actId="20577"/>
          <ac:spMkLst>
            <pc:docMk/>
            <pc:sldMk cId="295720710" sldId="308"/>
            <ac:spMk id="5" creationId="{283DF115-5DF8-BE42-C914-66A6EA428169}"/>
          </ac:spMkLst>
        </pc:spChg>
        <pc:spChg chg="mod ord">
          <ac:chgData name="Rachel H" userId="d79837cfe9864013" providerId="LiveId" clId="{4AEED756-7975-4253-B027-4E71635DFB04}" dt="2025-10-07T13:36:43.481" v="3658" actId="700"/>
          <ac:spMkLst>
            <pc:docMk/>
            <pc:sldMk cId="295720710" sldId="308"/>
            <ac:spMk id="8" creationId="{93A2CE21-E031-11FC-C1A4-C91555E6F394}"/>
          </ac:spMkLst>
        </pc:spChg>
      </pc:sldChg>
      <pc:sldChg chg="modSp del mod ord">
        <pc:chgData name="Rachel H" userId="d79837cfe9864013" providerId="LiveId" clId="{4AEED756-7975-4253-B027-4E71635DFB04}" dt="2025-10-07T13:37:15.215" v="3662" actId="2696"/>
        <pc:sldMkLst>
          <pc:docMk/>
          <pc:sldMk cId="2619017393" sldId="309"/>
        </pc:sldMkLst>
        <pc:spChg chg="mod">
          <ac:chgData name="Rachel H" userId="d79837cfe9864013" providerId="LiveId" clId="{4AEED756-7975-4253-B027-4E71635DFB04}" dt="2025-10-07T12:09:53.999" v="1776" actId="20577"/>
          <ac:spMkLst>
            <pc:docMk/>
            <pc:sldMk cId="2619017393" sldId="309"/>
            <ac:spMk id="9" creationId="{1DA89CA9-B64C-FAFE-B538-101658E2AE69}"/>
          </ac:spMkLst>
        </pc:spChg>
        <pc:spChg chg="mod">
          <ac:chgData name="Rachel H" userId="d79837cfe9864013" providerId="LiveId" clId="{4AEED756-7975-4253-B027-4E71635DFB04}" dt="2025-10-07T12:09:33.535" v="1475" actId="20577"/>
          <ac:spMkLst>
            <pc:docMk/>
            <pc:sldMk cId="2619017393" sldId="309"/>
            <ac:spMk id="10" creationId="{061E9B2A-4070-B7FB-E69B-848120A18EDD}"/>
          </ac:spMkLst>
        </pc:spChg>
        <pc:spChg chg="mod">
          <ac:chgData name="Rachel H" userId="d79837cfe9864013" providerId="LiveId" clId="{4AEED756-7975-4253-B027-4E71635DFB04}" dt="2025-10-07T12:09:45.774" v="1659" actId="20577"/>
          <ac:spMkLst>
            <pc:docMk/>
            <pc:sldMk cId="2619017393" sldId="309"/>
            <ac:spMk id="11" creationId="{929BC00C-C166-494E-F7F5-1AA49D50C7AB}"/>
          </ac:spMkLst>
        </pc:spChg>
      </pc:sldChg>
      <pc:sldChg chg="del ord">
        <pc:chgData name="Rachel H" userId="d79837cfe9864013" providerId="LiveId" clId="{4AEED756-7975-4253-B027-4E71635DFB04}" dt="2025-10-07T13:42:31.820" v="3909" actId="2696"/>
        <pc:sldMkLst>
          <pc:docMk/>
          <pc:sldMk cId="774014781" sldId="310"/>
        </pc:sldMkLst>
      </pc:sldChg>
      <pc:sldChg chg="del ord">
        <pc:chgData name="Rachel H" userId="d79837cfe9864013" providerId="LiveId" clId="{4AEED756-7975-4253-B027-4E71635DFB04}" dt="2025-10-07T13:42:36.701" v="3910" actId="2696"/>
        <pc:sldMkLst>
          <pc:docMk/>
          <pc:sldMk cId="627216440" sldId="311"/>
        </pc:sldMkLst>
      </pc:sldChg>
      <pc:sldChg chg="addSp modSp del mod modAnim">
        <pc:chgData name="Rachel H" userId="d79837cfe9864013" providerId="LiveId" clId="{4AEED756-7975-4253-B027-4E71635DFB04}" dt="2025-10-07T12:32:57.237" v="2238" actId="2696"/>
        <pc:sldMkLst>
          <pc:docMk/>
          <pc:sldMk cId="2088827901" sldId="312"/>
        </pc:sldMkLst>
        <pc:spChg chg="mod">
          <ac:chgData name="Rachel H" userId="d79837cfe9864013" providerId="LiveId" clId="{4AEED756-7975-4253-B027-4E71635DFB04}" dt="2025-10-07T12:27:55.711" v="1801" actId="20577"/>
          <ac:spMkLst>
            <pc:docMk/>
            <pc:sldMk cId="2088827901" sldId="312"/>
            <ac:spMk id="2" creationId="{42AB48BA-C19B-2210-89F7-F992E8A9C394}"/>
          </ac:spMkLst>
        </pc:spChg>
        <pc:spChg chg="mod">
          <ac:chgData name="Rachel H" userId="d79837cfe9864013" providerId="LiveId" clId="{4AEED756-7975-4253-B027-4E71635DFB04}" dt="2025-10-07T12:31:21.761" v="2235" actId="20577"/>
          <ac:spMkLst>
            <pc:docMk/>
            <pc:sldMk cId="2088827901" sldId="312"/>
            <ac:spMk id="6" creationId="{54137B56-566E-5DD5-9348-B0D8CEB6DCF7}"/>
          </ac:spMkLst>
        </pc:spChg>
        <pc:picChg chg="add mod">
          <ac:chgData name="Rachel H" userId="d79837cfe9864013" providerId="LiveId" clId="{4AEED756-7975-4253-B027-4E71635DFB04}" dt="2025-10-07T12:32:44.458" v="2237" actId="1076"/>
          <ac:picMkLst>
            <pc:docMk/>
            <pc:sldMk cId="2088827901" sldId="312"/>
            <ac:picMk id="3" creationId="{3ED8D9BF-D56A-9FA4-5DEE-43A1E13FB9B7}"/>
          </ac:picMkLst>
        </pc:picChg>
      </pc:sldChg>
      <pc:sldChg chg="del ord">
        <pc:chgData name="Rachel H" userId="d79837cfe9864013" providerId="LiveId" clId="{4AEED756-7975-4253-B027-4E71635DFB04}" dt="2025-10-07T13:37:05.842" v="3661" actId="2696"/>
        <pc:sldMkLst>
          <pc:docMk/>
          <pc:sldMk cId="1360094698" sldId="314"/>
        </pc:sldMkLst>
      </pc:sldChg>
      <pc:sldChg chg="addSp delSp modSp del mod chgLayout">
        <pc:chgData name="Rachel H" userId="d79837cfe9864013" providerId="LiveId" clId="{4AEED756-7975-4253-B027-4E71635DFB04}" dt="2025-10-07T12:36:25.708" v="2256" actId="2696"/>
        <pc:sldMkLst>
          <pc:docMk/>
          <pc:sldMk cId="2124926196" sldId="315"/>
        </pc:sldMkLst>
        <pc:spChg chg="mod ord">
          <ac:chgData name="Rachel H" userId="d79837cfe9864013" providerId="LiveId" clId="{4AEED756-7975-4253-B027-4E71635DFB04}" dt="2025-10-07T12:36:20.442" v="2255" actId="6264"/>
          <ac:spMkLst>
            <pc:docMk/>
            <pc:sldMk cId="2124926196" sldId="315"/>
            <ac:spMk id="2" creationId="{2C97C121-E695-96AE-20DD-76C90E4CFDF4}"/>
          </ac:spMkLst>
        </pc:spChg>
        <pc:spChg chg="add del mod">
          <ac:chgData name="Rachel H" userId="d79837cfe9864013" providerId="LiveId" clId="{4AEED756-7975-4253-B027-4E71635DFB04}" dt="2025-10-07T12:36:07.103" v="2254" actId="6264"/>
          <ac:spMkLst>
            <pc:docMk/>
            <pc:sldMk cId="2124926196" sldId="315"/>
            <ac:spMk id="3" creationId="{AE4A279C-095D-51CE-9917-9C5793EC80CE}"/>
          </ac:spMkLst>
        </pc:spChg>
        <pc:spChg chg="add del mod">
          <ac:chgData name="Rachel H" userId="d79837cfe9864013" providerId="LiveId" clId="{4AEED756-7975-4253-B027-4E71635DFB04}" dt="2025-10-07T12:36:20.442" v="2255" actId="6264"/>
          <ac:spMkLst>
            <pc:docMk/>
            <pc:sldMk cId="2124926196" sldId="315"/>
            <ac:spMk id="5" creationId="{3B6B59A3-D4A0-55A2-62ED-99AFC2116573}"/>
          </ac:spMkLst>
        </pc:spChg>
      </pc:sldChg>
      <pc:sldChg chg="del">
        <pc:chgData name="Rachel H" userId="d79837cfe9864013" providerId="LiveId" clId="{4AEED756-7975-4253-B027-4E71635DFB04}" dt="2025-10-07T13:42:45.048" v="3911" actId="2696"/>
        <pc:sldMkLst>
          <pc:docMk/>
          <pc:sldMk cId="141423187" sldId="316"/>
        </pc:sldMkLst>
      </pc:sldChg>
      <pc:sldChg chg="del">
        <pc:chgData name="Rachel H" userId="d79837cfe9864013" providerId="LiveId" clId="{4AEED756-7975-4253-B027-4E71635DFB04}" dt="2025-10-07T13:42:48.778" v="3912" actId="2696"/>
        <pc:sldMkLst>
          <pc:docMk/>
          <pc:sldMk cId="258632964" sldId="317"/>
        </pc:sldMkLst>
      </pc:sldChg>
      <pc:sldChg chg="del">
        <pc:chgData name="Rachel H" userId="d79837cfe9864013" providerId="LiveId" clId="{4AEED756-7975-4253-B027-4E71635DFB04}" dt="2025-10-07T13:42:56.623" v="3913" actId="2696"/>
        <pc:sldMkLst>
          <pc:docMk/>
          <pc:sldMk cId="220051671" sldId="318"/>
        </pc:sldMkLst>
      </pc:sldChg>
      <pc:sldChg chg="del">
        <pc:chgData name="Rachel H" userId="d79837cfe9864013" providerId="LiveId" clId="{4AEED756-7975-4253-B027-4E71635DFB04}" dt="2025-10-07T13:43:00.032" v="3914" actId="2696"/>
        <pc:sldMkLst>
          <pc:docMk/>
          <pc:sldMk cId="2423289351" sldId="319"/>
        </pc:sldMkLst>
      </pc:sldChg>
      <pc:sldChg chg="del">
        <pc:chgData name="Rachel H" userId="d79837cfe9864013" providerId="LiveId" clId="{4AEED756-7975-4253-B027-4E71635DFB04}" dt="2025-10-07T12:10:10.685" v="1777" actId="2696"/>
        <pc:sldMkLst>
          <pc:docMk/>
          <pc:sldMk cId="4104824415" sldId="320"/>
        </pc:sldMkLst>
      </pc:sldChg>
      <pc:sldChg chg="addSp modSp mod">
        <pc:chgData name="Rachel H" userId="d79837cfe9864013" providerId="LiveId" clId="{4AEED756-7975-4253-B027-4E71635DFB04}" dt="2025-10-07T14:20:05.236" v="5142" actId="1076"/>
        <pc:sldMkLst>
          <pc:docMk/>
          <pc:sldMk cId="2247366220" sldId="321"/>
        </pc:sldMkLst>
        <pc:spChg chg="mod">
          <ac:chgData name="Rachel H" userId="d79837cfe9864013" providerId="LiveId" clId="{4AEED756-7975-4253-B027-4E71635DFB04}" dt="2025-10-07T14:19:06.627" v="5131" actId="1076"/>
          <ac:spMkLst>
            <pc:docMk/>
            <pc:sldMk cId="2247366220" sldId="321"/>
            <ac:spMk id="2" creationId="{FA4057F3-41D6-369C-2C90-AE0D5215A9D7}"/>
          </ac:spMkLst>
        </pc:spChg>
        <pc:picChg chg="add mod">
          <ac:chgData name="Rachel H" userId="d79837cfe9864013" providerId="LiveId" clId="{4AEED756-7975-4253-B027-4E71635DFB04}" dt="2025-10-07T14:20:05.236" v="5142" actId="1076"/>
          <ac:picMkLst>
            <pc:docMk/>
            <pc:sldMk cId="2247366220" sldId="321"/>
            <ac:picMk id="5" creationId="{37D582FF-18CC-832F-0632-05193924AB91}"/>
          </ac:picMkLst>
        </pc:picChg>
      </pc:sldChg>
      <pc:sldChg chg="addSp modSp modAnim">
        <pc:chgData name="Rachel H" userId="d79837cfe9864013" providerId="LiveId" clId="{4AEED756-7975-4253-B027-4E71635DFB04}" dt="2025-10-07T12:33:56.131" v="2241"/>
        <pc:sldMkLst>
          <pc:docMk/>
          <pc:sldMk cId="1677195829" sldId="322"/>
        </pc:sldMkLst>
        <pc:picChg chg="add mod">
          <ac:chgData name="Rachel H" userId="d79837cfe9864013" providerId="LiveId" clId="{4AEED756-7975-4253-B027-4E71635DFB04}" dt="2025-10-07T12:33:56.131" v="2241"/>
          <ac:picMkLst>
            <pc:docMk/>
            <pc:sldMk cId="1677195829" sldId="322"/>
            <ac:picMk id="2" creationId="{F8280383-67D7-2056-7AE4-72484EA0A6D1}"/>
          </ac:picMkLst>
        </pc:picChg>
      </pc:sldChg>
      <pc:sldChg chg="new del">
        <pc:chgData name="Rachel H" userId="d79837cfe9864013" providerId="LiveId" clId="{4AEED756-7975-4253-B027-4E71635DFB04}" dt="2025-10-07T12:33:17.830" v="2240" actId="2696"/>
        <pc:sldMkLst>
          <pc:docMk/>
          <pc:sldMk cId="2951498210" sldId="323"/>
        </pc:sldMkLst>
      </pc:sldChg>
      <pc:sldChg chg="addSp delSp modSp add mod">
        <pc:chgData name="Rachel H" userId="d79837cfe9864013" providerId="LiveId" clId="{4AEED756-7975-4253-B027-4E71635DFB04}" dt="2025-10-07T13:53:00.925" v="4357" actId="20577"/>
        <pc:sldMkLst>
          <pc:docMk/>
          <pc:sldMk cId="4057493065" sldId="323"/>
        </pc:sldMkLst>
        <pc:spChg chg="mod">
          <ac:chgData name="Rachel H" userId="d79837cfe9864013" providerId="LiveId" clId="{4AEED756-7975-4253-B027-4E71635DFB04}" dt="2025-10-07T13:13:01.747" v="2665" actId="20577"/>
          <ac:spMkLst>
            <pc:docMk/>
            <pc:sldMk cId="4057493065" sldId="323"/>
            <ac:spMk id="2" creationId="{BD74C3FD-81D6-9B41-FF3E-ABD64A443957}"/>
          </ac:spMkLst>
        </pc:spChg>
        <pc:spChg chg="mod">
          <ac:chgData name="Rachel H" userId="d79837cfe9864013" providerId="LiveId" clId="{4AEED756-7975-4253-B027-4E71635DFB04}" dt="2025-10-07T12:59:40.890" v="2594" actId="5793"/>
          <ac:spMkLst>
            <pc:docMk/>
            <pc:sldMk cId="4057493065" sldId="323"/>
            <ac:spMk id="3" creationId="{BB2B9C80-66A1-D4EB-C1F2-F901B0F20642}"/>
          </ac:spMkLst>
        </pc:spChg>
        <pc:spChg chg="add del mod">
          <ac:chgData name="Rachel H" userId="d79837cfe9864013" providerId="LiveId" clId="{4AEED756-7975-4253-B027-4E71635DFB04}" dt="2025-10-07T13:53:00.925" v="4357" actId="20577"/>
          <ac:spMkLst>
            <pc:docMk/>
            <pc:sldMk cId="4057493065" sldId="323"/>
            <ac:spMk id="11" creationId="{F74D7DC7-A526-226E-628B-72D87052B294}"/>
          </ac:spMkLst>
        </pc:spChg>
      </pc:sldChg>
      <pc:sldChg chg="delSp modSp add mod">
        <pc:chgData name="Rachel H" userId="d79837cfe9864013" providerId="LiveId" clId="{4AEED756-7975-4253-B027-4E71635DFB04}" dt="2025-10-07T14:25:56.378" v="5167" actId="113"/>
        <pc:sldMkLst>
          <pc:docMk/>
          <pc:sldMk cId="4035797952" sldId="324"/>
        </pc:sldMkLst>
        <pc:spChg chg="mod">
          <ac:chgData name="Rachel H" userId="d79837cfe9864013" providerId="LiveId" clId="{4AEED756-7975-4253-B027-4E71635DFB04}" dt="2025-10-07T13:15:32.559" v="2784" actId="20577"/>
          <ac:spMkLst>
            <pc:docMk/>
            <pc:sldMk cId="4035797952" sldId="324"/>
            <ac:spMk id="2" creationId="{BB9FC3D3-D173-08A4-25EA-E046D30E9676}"/>
          </ac:spMkLst>
        </pc:spChg>
        <pc:spChg chg="mod">
          <ac:chgData name="Rachel H" userId="d79837cfe9864013" providerId="LiveId" clId="{4AEED756-7975-4253-B027-4E71635DFB04}" dt="2025-10-07T14:25:56.378" v="5167" actId="113"/>
          <ac:spMkLst>
            <pc:docMk/>
            <pc:sldMk cId="4035797952" sldId="324"/>
            <ac:spMk id="3" creationId="{CE85657A-B876-6AD7-9319-5F4EC4278012}"/>
          </ac:spMkLst>
        </pc:spChg>
        <pc:spChg chg="del">
          <ac:chgData name="Rachel H" userId="d79837cfe9864013" providerId="LiveId" clId="{4AEED756-7975-4253-B027-4E71635DFB04}" dt="2025-10-07T13:35:25.462" v="3635" actId="478"/>
          <ac:spMkLst>
            <pc:docMk/>
            <pc:sldMk cId="4035797952" sldId="324"/>
            <ac:spMk id="11" creationId="{BE5C00FE-4A64-F391-DEF4-24444911EF8D}"/>
          </ac:spMkLst>
        </pc:spChg>
      </pc:sldChg>
      <pc:sldChg chg="addSp modSp add mod">
        <pc:chgData name="Rachel H" userId="d79837cfe9864013" providerId="LiveId" clId="{4AEED756-7975-4253-B027-4E71635DFB04}" dt="2025-10-07T14:25:32.927" v="5166" actId="113"/>
        <pc:sldMkLst>
          <pc:docMk/>
          <pc:sldMk cId="3168137589" sldId="325"/>
        </pc:sldMkLst>
        <pc:spChg chg="mod">
          <ac:chgData name="Rachel H" userId="d79837cfe9864013" providerId="LiveId" clId="{4AEED756-7975-4253-B027-4E71635DFB04}" dt="2025-10-07T13:15:50.796" v="2826" actId="20577"/>
          <ac:spMkLst>
            <pc:docMk/>
            <pc:sldMk cId="3168137589" sldId="325"/>
            <ac:spMk id="2" creationId="{73AD8B4B-B61D-44D2-34D4-F4FD8687B9CF}"/>
          </ac:spMkLst>
        </pc:spChg>
        <pc:spChg chg="mod">
          <ac:chgData name="Rachel H" userId="d79837cfe9864013" providerId="LiveId" clId="{4AEED756-7975-4253-B027-4E71635DFB04}" dt="2025-10-07T13:16:04.431" v="2827" actId="5793"/>
          <ac:spMkLst>
            <pc:docMk/>
            <pc:sldMk cId="3168137589" sldId="325"/>
            <ac:spMk id="3" creationId="{17BBB3F6-99C6-727C-0C8E-5661F7BC5ADF}"/>
          </ac:spMkLst>
        </pc:spChg>
        <pc:spChg chg="mod">
          <ac:chgData name="Rachel H" userId="d79837cfe9864013" providerId="LiveId" clId="{4AEED756-7975-4253-B027-4E71635DFB04}" dt="2025-10-07T14:25:32.927" v="5166" actId="113"/>
          <ac:spMkLst>
            <pc:docMk/>
            <pc:sldMk cId="3168137589" sldId="325"/>
            <ac:spMk id="11" creationId="{9EA2E379-8572-2B71-EAA5-D1E96CF344C5}"/>
          </ac:spMkLst>
        </pc:spChg>
        <pc:picChg chg="add mod">
          <ac:chgData name="Rachel H" userId="d79837cfe9864013" providerId="LiveId" clId="{4AEED756-7975-4253-B027-4E71635DFB04}" dt="2025-10-07T13:02:27.507" v="2601" actId="1076"/>
          <ac:picMkLst>
            <pc:docMk/>
            <pc:sldMk cId="3168137589" sldId="325"/>
            <ac:picMk id="5" creationId="{40A389E7-754C-C93D-41B2-BE16939A9749}"/>
          </ac:picMkLst>
        </pc:picChg>
        <pc:picChg chg="add mod">
          <ac:chgData name="Rachel H" userId="d79837cfe9864013" providerId="LiveId" clId="{4AEED756-7975-4253-B027-4E71635DFB04}" dt="2025-10-07T13:11:21.201" v="2603" actId="1076"/>
          <ac:picMkLst>
            <pc:docMk/>
            <pc:sldMk cId="3168137589" sldId="325"/>
            <ac:picMk id="6" creationId="{D928FB5B-3E7D-74AE-31C3-777626605E9C}"/>
          </ac:picMkLst>
        </pc:picChg>
        <pc:picChg chg="add mod">
          <ac:chgData name="Rachel H" userId="d79837cfe9864013" providerId="LiveId" clId="{4AEED756-7975-4253-B027-4E71635DFB04}" dt="2025-10-07T13:21:08.253" v="2955" actId="1076"/>
          <ac:picMkLst>
            <pc:docMk/>
            <pc:sldMk cId="3168137589" sldId="325"/>
            <ac:picMk id="7" creationId="{7B84B662-A90D-450C-6353-8F83904EE108}"/>
          </ac:picMkLst>
        </pc:picChg>
      </pc:sldChg>
      <pc:sldChg chg="add del">
        <pc:chgData name="Rachel H" userId="d79837cfe9864013" providerId="LiveId" clId="{4AEED756-7975-4253-B027-4E71635DFB04}" dt="2025-10-07T13:42:22.191" v="3907" actId="2696"/>
        <pc:sldMkLst>
          <pc:docMk/>
          <pc:sldMk cId="1439750777" sldId="326"/>
        </pc:sldMkLst>
      </pc:sldChg>
      <pc:sldChg chg="add del">
        <pc:chgData name="Rachel H" userId="d79837cfe9864013" providerId="LiveId" clId="{4AEED756-7975-4253-B027-4E71635DFB04}" dt="2025-10-07T13:42:25.688" v="3908" actId="2696"/>
        <pc:sldMkLst>
          <pc:docMk/>
          <pc:sldMk cId="1007774547" sldId="327"/>
        </pc:sldMkLst>
      </pc:sldChg>
      <pc:sldChg chg="modSp add mod">
        <pc:chgData name="Rachel H" userId="d79837cfe9864013" providerId="LiveId" clId="{4AEED756-7975-4253-B027-4E71635DFB04}" dt="2025-10-07T13:57:17.670" v="4477" actId="20577"/>
        <pc:sldMkLst>
          <pc:docMk/>
          <pc:sldMk cId="453237337" sldId="328"/>
        </pc:sldMkLst>
        <pc:spChg chg="mod">
          <ac:chgData name="Rachel H" userId="d79837cfe9864013" providerId="LiveId" clId="{4AEED756-7975-4253-B027-4E71635DFB04}" dt="2025-10-07T13:55:52.368" v="4400" actId="20577"/>
          <ac:spMkLst>
            <pc:docMk/>
            <pc:sldMk cId="453237337" sldId="328"/>
            <ac:spMk id="2" creationId="{10929CCB-E3F1-0216-197E-182AEF03E95D}"/>
          </ac:spMkLst>
        </pc:spChg>
        <pc:spChg chg="mod">
          <ac:chgData name="Rachel H" userId="d79837cfe9864013" providerId="LiveId" clId="{4AEED756-7975-4253-B027-4E71635DFB04}" dt="2025-10-07T13:57:17.670" v="4477" actId="20577"/>
          <ac:spMkLst>
            <pc:docMk/>
            <pc:sldMk cId="453237337" sldId="328"/>
            <ac:spMk id="11" creationId="{EDED558F-0B46-C422-375F-750FE7D95115}"/>
          </ac:spMkLst>
        </pc:spChg>
      </pc:sldChg>
      <pc:sldChg chg="modSp add mod">
        <pc:chgData name="Rachel H" userId="d79837cfe9864013" providerId="LiveId" clId="{4AEED756-7975-4253-B027-4E71635DFB04}" dt="2025-10-07T14:28:36.218" v="5233" actId="113"/>
        <pc:sldMkLst>
          <pc:docMk/>
          <pc:sldMk cId="1589389420" sldId="329"/>
        </pc:sldMkLst>
        <pc:spChg chg="mod">
          <ac:chgData name="Rachel H" userId="d79837cfe9864013" providerId="LiveId" clId="{4AEED756-7975-4253-B027-4E71635DFB04}" dt="2025-10-07T13:57:42.545" v="4510" actId="20577"/>
          <ac:spMkLst>
            <pc:docMk/>
            <pc:sldMk cId="1589389420" sldId="329"/>
            <ac:spMk id="2" creationId="{F277550E-419F-CFC8-E222-1CF95FEF4363}"/>
          </ac:spMkLst>
        </pc:spChg>
        <pc:spChg chg="mod">
          <ac:chgData name="Rachel H" userId="d79837cfe9864013" providerId="LiveId" clId="{4AEED756-7975-4253-B027-4E71635DFB04}" dt="2025-10-07T14:28:36.218" v="5233" actId="113"/>
          <ac:spMkLst>
            <pc:docMk/>
            <pc:sldMk cId="1589389420" sldId="329"/>
            <ac:spMk id="3" creationId="{026D675E-B1BA-70CA-8E5C-3C053565C980}"/>
          </ac:spMkLst>
        </pc:spChg>
        <pc:spChg chg="mod">
          <ac:chgData name="Rachel H" userId="d79837cfe9864013" providerId="LiveId" clId="{4AEED756-7975-4253-B027-4E71635DFB04}" dt="2025-10-07T13:59:41.043" v="4512"/>
          <ac:spMkLst>
            <pc:docMk/>
            <pc:sldMk cId="1589389420" sldId="329"/>
            <ac:spMk id="11" creationId="{2CAA83AA-DEF9-6296-A33D-6293C173FD97}"/>
          </ac:spMkLst>
        </pc:spChg>
      </pc:sldChg>
      <pc:sldChg chg="modSp add mod">
        <pc:chgData name="Rachel H" userId="d79837cfe9864013" providerId="LiveId" clId="{4AEED756-7975-4253-B027-4E71635DFB04}" dt="2025-10-07T14:10:33.042" v="4822" actId="5793"/>
        <pc:sldMkLst>
          <pc:docMk/>
          <pc:sldMk cId="309407536" sldId="330"/>
        </pc:sldMkLst>
        <pc:spChg chg="mod">
          <ac:chgData name="Rachel H" userId="d79837cfe9864013" providerId="LiveId" clId="{4AEED756-7975-4253-B027-4E71635DFB04}" dt="2025-10-07T14:05:31.323" v="4687" actId="20577"/>
          <ac:spMkLst>
            <pc:docMk/>
            <pc:sldMk cId="309407536" sldId="330"/>
            <ac:spMk id="2" creationId="{B316C5E3-0240-F50B-87B2-D27CF22EB74C}"/>
          </ac:spMkLst>
        </pc:spChg>
        <pc:spChg chg="mod">
          <ac:chgData name="Rachel H" userId="d79837cfe9864013" providerId="LiveId" clId="{4AEED756-7975-4253-B027-4E71635DFB04}" dt="2025-10-07T14:10:33.042" v="4822" actId="5793"/>
          <ac:spMkLst>
            <pc:docMk/>
            <pc:sldMk cId="309407536" sldId="330"/>
            <ac:spMk id="11" creationId="{C3754EDD-A8CF-1004-3728-910179C63EFC}"/>
          </ac:spMkLst>
        </pc:spChg>
      </pc:sldChg>
      <pc:sldChg chg="addSp modSp add mod ord">
        <pc:chgData name="Rachel H" userId="d79837cfe9864013" providerId="LiveId" clId="{4AEED756-7975-4253-B027-4E71635DFB04}" dt="2025-10-07T14:21:46.917" v="5153" actId="1076"/>
        <pc:sldMkLst>
          <pc:docMk/>
          <pc:sldMk cId="3697552345" sldId="331"/>
        </pc:sldMkLst>
        <pc:spChg chg="mod">
          <ac:chgData name="Rachel H" userId="d79837cfe9864013" providerId="LiveId" clId="{4AEED756-7975-4253-B027-4E71635DFB04}" dt="2025-10-07T13:44:08.711" v="4010" actId="20577"/>
          <ac:spMkLst>
            <pc:docMk/>
            <pc:sldMk cId="3697552345" sldId="331"/>
            <ac:spMk id="2" creationId="{E9810B70-8EB2-FF05-11B2-50FAC8BE0BAB}"/>
          </ac:spMkLst>
        </pc:spChg>
        <pc:spChg chg="mod">
          <ac:chgData name="Rachel H" userId="d79837cfe9864013" providerId="LiveId" clId="{4AEED756-7975-4253-B027-4E71635DFB04}" dt="2025-10-07T13:49:30.692" v="4345" actId="207"/>
          <ac:spMkLst>
            <pc:docMk/>
            <pc:sldMk cId="3697552345" sldId="331"/>
            <ac:spMk id="3" creationId="{55FBE880-77F6-892A-322C-2F3AB756459F}"/>
          </ac:spMkLst>
        </pc:spChg>
        <pc:picChg chg="mod">
          <ac:chgData name="Rachel H" userId="d79837cfe9864013" providerId="LiveId" clId="{4AEED756-7975-4253-B027-4E71635DFB04}" dt="2025-10-07T14:20:47.256" v="5144" actId="1076"/>
          <ac:picMkLst>
            <pc:docMk/>
            <pc:sldMk cId="3697552345" sldId="331"/>
            <ac:picMk id="7" creationId="{26711352-C34B-2BCA-F862-48CB34C01FE5}"/>
          </ac:picMkLst>
        </pc:picChg>
        <pc:picChg chg="add mod">
          <ac:chgData name="Rachel H" userId="d79837cfe9864013" providerId="LiveId" clId="{4AEED756-7975-4253-B027-4E71635DFB04}" dt="2025-10-07T14:21:46.917" v="5153" actId="1076"/>
          <ac:picMkLst>
            <pc:docMk/>
            <pc:sldMk cId="3697552345" sldId="331"/>
            <ac:picMk id="9" creationId="{2F326CD4-A4DD-F35C-BA71-B4E6D50BC68F}"/>
          </ac:picMkLst>
        </pc:picChg>
      </pc:sldChg>
      <pc:sldChg chg="modSp add mod">
        <pc:chgData name="Rachel H" userId="d79837cfe9864013" providerId="LiveId" clId="{4AEED756-7975-4253-B027-4E71635DFB04}" dt="2025-10-07T14:16:56.581" v="5010" actId="20577"/>
        <pc:sldMkLst>
          <pc:docMk/>
          <pc:sldMk cId="1562555490" sldId="332"/>
        </pc:sldMkLst>
        <pc:spChg chg="mod">
          <ac:chgData name="Rachel H" userId="d79837cfe9864013" providerId="LiveId" clId="{4AEED756-7975-4253-B027-4E71635DFB04}" dt="2025-10-07T14:15:47.216" v="4944" actId="20577"/>
          <ac:spMkLst>
            <pc:docMk/>
            <pc:sldMk cId="1562555490" sldId="332"/>
            <ac:spMk id="2" creationId="{42EF7D0C-2DD9-F63F-FAC2-290E5393EF13}"/>
          </ac:spMkLst>
        </pc:spChg>
        <pc:spChg chg="mod">
          <ac:chgData name="Rachel H" userId="d79837cfe9864013" providerId="LiveId" clId="{4AEED756-7975-4253-B027-4E71635DFB04}" dt="2025-10-07T14:16:56.581" v="5010" actId="20577"/>
          <ac:spMkLst>
            <pc:docMk/>
            <pc:sldMk cId="1562555490" sldId="332"/>
            <ac:spMk id="11" creationId="{161BEC2D-E773-05E4-891B-830E92C2F61A}"/>
          </ac:spMkLst>
        </pc:spChg>
      </pc:sldChg>
      <pc:sldChg chg="modSp add mod">
        <pc:chgData name="Rachel H" userId="d79837cfe9864013" providerId="LiveId" clId="{4AEED756-7975-4253-B027-4E71635DFB04}" dt="2025-10-07T14:18:15.488" v="5119" actId="20577"/>
        <pc:sldMkLst>
          <pc:docMk/>
          <pc:sldMk cId="3600893717" sldId="333"/>
        </pc:sldMkLst>
        <pc:spChg chg="mod">
          <ac:chgData name="Rachel H" userId="d79837cfe9864013" providerId="LiveId" clId="{4AEED756-7975-4253-B027-4E71635DFB04}" dt="2025-10-07T14:17:23.035" v="5089" actId="20577"/>
          <ac:spMkLst>
            <pc:docMk/>
            <pc:sldMk cId="3600893717" sldId="333"/>
            <ac:spMk id="2" creationId="{0E0810A4-2FE7-BC95-184A-A3A5AD3E6DE1}"/>
          </ac:spMkLst>
        </pc:spChg>
        <pc:spChg chg="mod">
          <ac:chgData name="Rachel H" userId="d79837cfe9864013" providerId="LiveId" clId="{4AEED756-7975-4253-B027-4E71635DFB04}" dt="2025-10-07T14:18:15.488" v="5119" actId="20577"/>
          <ac:spMkLst>
            <pc:docMk/>
            <pc:sldMk cId="3600893717" sldId="333"/>
            <ac:spMk id="11" creationId="{8E460E5D-0310-AE79-D2E6-1A565D07A7DA}"/>
          </ac:spMkLst>
        </pc:spChg>
      </pc:sldChg>
      <pc:sldChg chg="modSp add mod">
        <pc:chgData name="Rachel H" userId="d79837cfe9864013" providerId="LiveId" clId="{4AEED756-7975-4253-B027-4E71635DFB04}" dt="2025-10-07T14:14:51.765" v="4928" actId="207"/>
        <pc:sldMkLst>
          <pc:docMk/>
          <pc:sldMk cId="1685784514" sldId="334"/>
        </pc:sldMkLst>
        <pc:spChg chg="mod">
          <ac:chgData name="Rachel H" userId="d79837cfe9864013" providerId="LiveId" clId="{4AEED756-7975-4253-B027-4E71635DFB04}" dt="2025-10-07T14:11:24.039" v="4870" actId="20577"/>
          <ac:spMkLst>
            <pc:docMk/>
            <pc:sldMk cId="1685784514" sldId="334"/>
            <ac:spMk id="2" creationId="{4CA2E42D-AEFE-5BEB-F575-D04DDD5D79D6}"/>
          </ac:spMkLst>
        </pc:spChg>
        <pc:spChg chg="mod">
          <ac:chgData name="Rachel H" userId="d79837cfe9864013" providerId="LiveId" clId="{4AEED756-7975-4253-B027-4E71635DFB04}" dt="2025-10-07T14:14:51.765" v="4928" actId="207"/>
          <ac:spMkLst>
            <pc:docMk/>
            <pc:sldMk cId="1685784514" sldId="334"/>
            <ac:spMk id="11" creationId="{2B982B73-F355-3F27-A961-991AE30CF5DC}"/>
          </ac:spMkLst>
        </pc:spChg>
      </pc:sldChg>
      <pc:sldChg chg="addSp modSp add mod modAnim">
        <pc:chgData name="Rachel H" userId="d79837cfe9864013" providerId="LiveId" clId="{4AEED756-7975-4253-B027-4E71635DFB04}" dt="2025-10-07T15:21:00.591" v="5263"/>
        <pc:sldMkLst>
          <pc:docMk/>
          <pc:sldMk cId="1508177176" sldId="335"/>
        </pc:sldMkLst>
        <pc:spChg chg="mod">
          <ac:chgData name="Rachel H" userId="d79837cfe9864013" providerId="LiveId" clId="{4AEED756-7975-4253-B027-4E71635DFB04}" dt="2025-10-07T15:20:15.184" v="5262" actId="20577"/>
          <ac:spMkLst>
            <pc:docMk/>
            <pc:sldMk cId="1508177176" sldId="335"/>
            <ac:spMk id="11" creationId="{93AB3385-F1AD-C11A-8BAF-594A6E02E81F}"/>
          </ac:spMkLst>
        </pc:spChg>
        <pc:picChg chg="add mod">
          <ac:chgData name="Rachel H" userId="d79837cfe9864013" providerId="LiveId" clId="{4AEED756-7975-4253-B027-4E71635DFB04}" dt="2025-10-07T15:21:00.591" v="5263"/>
          <ac:picMkLst>
            <pc:docMk/>
            <pc:sldMk cId="1508177176" sldId="335"/>
            <ac:picMk id="8" creationId="{86BBDAB3-6710-1877-D169-C0D0A90C390E}"/>
          </ac:picMkLst>
        </pc:picChg>
      </pc:sldChg>
      <pc:sldChg chg="new del">
        <pc:chgData name="Rachel H" userId="d79837cfe9864013" providerId="LiveId" clId="{4AEED756-7975-4253-B027-4E71635DFB04}" dt="2025-10-07T15:19:55.816" v="5235" actId="2696"/>
        <pc:sldMkLst>
          <pc:docMk/>
          <pc:sldMk cId="4149840642" sldId="335"/>
        </pc:sldMkLst>
      </pc:sldChg>
      <pc:sldChg chg="addSp modSp add mod ord">
        <pc:chgData name="Rachel H" userId="d79837cfe9864013" providerId="LiveId" clId="{4AEED756-7975-4253-B027-4E71635DFB04}" dt="2025-10-07T15:32:47.500" v="5331" actId="14100"/>
        <pc:sldMkLst>
          <pc:docMk/>
          <pc:sldMk cId="1099454370" sldId="336"/>
        </pc:sldMkLst>
        <pc:picChg chg="add mod">
          <ac:chgData name="Rachel H" userId="d79837cfe9864013" providerId="LiveId" clId="{4AEED756-7975-4253-B027-4E71635DFB04}" dt="2025-10-07T15:31:22.611" v="5320" actId="14100"/>
          <ac:picMkLst>
            <pc:docMk/>
            <pc:sldMk cId="1099454370" sldId="336"/>
            <ac:picMk id="9" creationId="{E41D2E33-33EE-1134-487A-4172073EBD2D}"/>
          </ac:picMkLst>
        </pc:picChg>
        <pc:picChg chg="add mod">
          <ac:chgData name="Rachel H" userId="d79837cfe9864013" providerId="LiveId" clId="{4AEED756-7975-4253-B027-4E71635DFB04}" dt="2025-10-07T15:32:25.270" v="5328" actId="14100"/>
          <ac:picMkLst>
            <pc:docMk/>
            <pc:sldMk cId="1099454370" sldId="336"/>
            <ac:picMk id="12" creationId="{B5E985B8-D425-1EC1-E3FA-DF1AEBB87A1A}"/>
          </ac:picMkLst>
        </pc:picChg>
        <pc:picChg chg="add mod">
          <ac:chgData name="Rachel H" userId="d79837cfe9864013" providerId="LiveId" clId="{4AEED756-7975-4253-B027-4E71635DFB04}" dt="2025-10-07T15:32:30.257" v="5329" actId="14100"/>
          <ac:picMkLst>
            <pc:docMk/>
            <pc:sldMk cId="1099454370" sldId="336"/>
            <ac:picMk id="14" creationId="{62C65F62-A105-5466-A6F7-50024B65A5F4}"/>
          </ac:picMkLst>
        </pc:picChg>
        <pc:picChg chg="add mod">
          <ac:chgData name="Rachel H" userId="d79837cfe9864013" providerId="LiveId" clId="{4AEED756-7975-4253-B027-4E71635DFB04}" dt="2025-10-07T15:32:03.273" v="5326" actId="14100"/>
          <ac:picMkLst>
            <pc:docMk/>
            <pc:sldMk cId="1099454370" sldId="336"/>
            <ac:picMk id="16" creationId="{8FAE4A0A-BBDD-F5BE-D442-21E99899320C}"/>
          </ac:picMkLst>
        </pc:picChg>
        <pc:picChg chg="add mod">
          <ac:chgData name="Rachel H" userId="d79837cfe9864013" providerId="LiveId" clId="{4AEED756-7975-4253-B027-4E71635DFB04}" dt="2025-10-07T15:31:56.914" v="5325" actId="14100"/>
          <ac:picMkLst>
            <pc:docMk/>
            <pc:sldMk cId="1099454370" sldId="336"/>
            <ac:picMk id="18" creationId="{6D672A5F-C9FE-25E0-9BDB-852B3E76D298}"/>
          </ac:picMkLst>
        </pc:picChg>
        <pc:picChg chg="add mod">
          <ac:chgData name="Rachel H" userId="d79837cfe9864013" providerId="LiveId" clId="{4AEED756-7975-4253-B027-4E71635DFB04}" dt="2025-10-07T15:32:47.500" v="5331" actId="14100"/>
          <ac:picMkLst>
            <pc:docMk/>
            <pc:sldMk cId="1099454370" sldId="336"/>
            <ac:picMk id="20" creationId="{DCA0EF39-3853-A170-E84E-56FBCA1CEED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8D3EB5-E31E-A387-9D14-0556E8796C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5C6914-07D6-3717-25BF-1C3FA136A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9A54BF-C90F-6543-940A-19907AF8D5DF}" type="datetimeFigureOut">
              <a:rPr lang="en-US" smtClean="0"/>
              <a:t>10/7/2025</a:t>
            </a:fld>
            <a:endParaRPr lang="en-US"/>
          </a:p>
        </p:txBody>
      </p:sp>
      <p:sp>
        <p:nvSpPr>
          <p:cNvPr id="4" name="Footer Placeholder 3">
            <a:extLst>
              <a:ext uri="{FF2B5EF4-FFF2-40B4-BE49-F238E27FC236}">
                <a16:creationId xmlns:a16="http://schemas.microsoft.com/office/drawing/2014/main" id="{6C2C9464-6C2E-BEA7-08D1-6959BB25EB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AF6E05-BC6E-9A78-FCF0-036770C987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C3F627-75F0-EA4C-B250-23312FAC5BD5}" type="slidenum">
              <a:rPr lang="en-US" smtClean="0"/>
              <a:t>‹#›</a:t>
            </a:fld>
            <a:endParaRPr lang="en-US"/>
          </a:p>
        </p:txBody>
      </p:sp>
    </p:spTree>
    <p:extLst>
      <p:ext uri="{BB962C8B-B14F-4D97-AF65-F5344CB8AC3E}">
        <p14:creationId xmlns:p14="http://schemas.microsoft.com/office/powerpoint/2010/main" val="3582679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61B913-DEBD-D548-8BD0-4CFDB507D119}"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B7D7B-71A7-EA44-871B-E9720EE7A99D}" type="slidenum">
              <a:rPr lang="en-US" smtClean="0"/>
              <a:t>‹#›</a:t>
            </a:fld>
            <a:endParaRPr lang="en-US"/>
          </a:p>
        </p:txBody>
      </p:sp>
    </p:spTree>
    <p:extLst>
      <p:ext uri="{BB962C8B-B14F-4D97-AF65-F5344CB8AC3E}">
        <p14:creationId xmlns:p14="http://schemas.microsoft.com/office/powerpoint/2010/main" val="1421103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D6B7D7B-71A7-EA44-871B-E9720EE7A99D}" type="slidenum">
              <a:rPr lang="en-US" smtClean="0"/>
              <a:t>3</a:t>
            </a:fld>
            <a:endParaRPr lang="en-US"/>
          </a:p>
        </p:txBody>
      </p:sp>
    </p:spTree>
    <p:extLst>
      <p:ext uri="{BB962C8B-B14F-4D97-AF65-F5344CB8AC3E}">
        <p14:creationId xmlns:p14="http://schemas.microsoft.com/office/powerpoint/2010/main" val="1519922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close-up of a design&#10;&#10;AI-generated content may be incorrect.">
            <a:extLst>
              <a:ext uri="{FF2B5EF4-FFF2-40B4-BE49-F238E27FC236}">
                <a16:creationId xmlns:a16="http://schemas.microsoft.com/office/drawing/2014/main" id="{E27F0EEB-0BE2-BD83-5E2C-54E067AE98D1}"/>
              </a:ext>
            </a:extLst>
          </p:cNvPr>
          <p:cNvPicPr>
            <a:picLocks noChangeAspect="1"/>
          </p:cNvPicPr>
          <p:nvPr userDrawn="1"/>
        </p:nvPicPr>
        <p:blipFill>
          <a:blip r:embed="rId2"/>
          <a:stretch>
            <a:fillRect/>
          </a:stretch>
        </p:blipFill>
        <p:spPr>
          <a:xfrm rot="5400000" flipH="1">
            <a:off x="450548" y="2258305"/>
            <a:ext cx="2399031" cy="3937022"/>
          </a:xfrm>
          <a:prstGeom prst="rect">
            <a:avLst/>
          </a:prstGeom>
        </p:spPr>
      </p:pic>
      <p:sp>
        <p:nvSpPr>
          <p:cNvPr id="8" name="Rectangle 7">
            <a:extLst>
              <a:ext uri="{FF2B5EF4-FFF2-40B4-BE49-F238E27FC236}">
                <a16:creationId xmlns:a16="http://schemas.microsoft.com/office/drawing/2014/main" id="{C2A06F86-B458-212E-537B-5BD0F9FD644C}"/>
              </a:ext>
            </a:extLst>
          </p:cNvPr>
          <p:cNvSpPr/>
          <p:nvPr userDrawn="1"/>
        </p:nvSpPr>
        <p:spPr>
          <a:xfrm>
            <a:off x="-5576" y="1007723"/>
            <a:ext cx="3429000" cy="2763521"/>
          </a:xfrm>
          <a:prstGeom prst="rect">
            <a:avLst/>
          </a:prstGeom>
          <a:solidFill>
            <a:srgbClr val="3254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1463"/>
            <a:endParaRPr lang="en-CA" sz="3600" dirty="0">
              <a:solidFill>
                <a:schemeClr val="bg1"/>
              </a:solidFill>
              <a:latin typeface="CERAPRO-LIGHT" pitchFamily="2" charset="0"/>
              <a:cs typeface="Arial" panose="020B0604020202020204" pitchFamily="34" charset="0"/>
            </a:endParaRPr>
          </a:p>
        </p:txBody>
      </p:sp>
      <p:sp>
        <p:nvSpPr>
          <p:cNvPr id="2" name="Title 1">
            <a:extLst>
              <a:ext uri="{FF2B5EF4-FFF2-40B4-BE49-F238E27FC236}">
                <a16:creationId xmlns:a16="http://schemas.microsoft.com/office/drawing/2014/main" id="{8B562B84-0D63-EE8F-50E0-D6F2913A7292}"/>
              </a:ext>
            </a:extLst>
          </p:cNvPr>
          <p:cNvSpPr>
            <a:spLocks noGrp="1"/>
          </p:cNvSpPr>
          <p:nvPr>
            <p:ph type="title"/>
          </p:nvPr>
        </p:nvSpPr>
        <p:spPr>
          <a:xfrm>
            <a:off x="444165" y="1251972"/>
            <a:ext cx="2741948" cy="2298472"/>
          </a:xfrm>
          <a:prstGeom prst="rect">
            <a:avLst/>
          </a:prstGeom>
        </p:spPr>
        <p:txBody>
          <a:bodyPr anchor="ctr"/>
          <a:lstStyle>
            <a:lvl1pPr>
              <a:defRPr sz="3600" b="0" i="0" cap="none" baseline="0">
                <a:latin typeface="Cera Pro" pitchFamily="2" charset="0"/>
              </a:defRPr>
            </a:lvl1pPr>
          </a:lstStyle>
          <a:p>
            <a:r>
              <a:rPr lang="en-US" dirty="0"/>
              <a:t>Click to edit Master title style</a:t>
            </a:r>
            <a:endParaRPr lang="en-CA" dirty="0"/>
          </a:p>
        </p:txBody>
      </p:sp>
      <p:sp>
        <p:nvSpPr>
          <p:cNvPr id="12" name="Text Placeholder 11">
            <a:extLst>
              <a:ext uri="{FF2B5EF4-FFF2-40B4-BE49-F238E27FC236}">
                <a16:creationId xmlns:a16="http://schemas.microsoft.com/office/drawing/2014/main" id="{8016CF43-0936-42F3-30CD-C3BEDBF69845}"/>
              </a:ext>
            </a:extLst>
          </p:cNvPr>
          <p:cNvSpPr>
            <a:spLocks noGrp="1"/>
          </p:cNvSpPr>
          <p:nvPr>
            <p:ph type="body" sz="quarter" idx="10"/>
          </p:nvPr>
        </p:nvSpPr>
        <p:spPr>
          <a:xfrm>
            <a:off x="3975100" y="1649413"/>
            <a:ext cx="7199313" cy="4581525"/>
          </a:xfrm>
        </p:spPr>
        <p:txBody>
          <a:bodyPr anchor="t"/>
          <a:lstStyle>
            <a:lvl1pPr>
              <a:defRPr sz="2000"/>
            </a:lvl1pPr>
            <a:lvl2pPr>
              <a:defRPr sz="1800">
                <a:solidFill>
                  <a:srgbClr val="3254A0"/>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3" name="Rectangle 2">
            <a:extLst>
              <a:ext uri="{FF2B5EF4-FFF2-40B4-BE49-F238E27FC236}">
                <a16:creationId xmlns:a16="http://schemas.microsoft.com/office/drawing/2014/main" id="{EA723DF1-9D8C-C67E-E88A-D2A4237B0C9C}"/>
              </a:ext>
            </a:extLst>
          </p:cNvPr>
          <p:cNvSpPr/>
          <p:nvPr userDrawn="1"/>
        </p:nvSpPr>
        <p:spPr>
          <a:xfrm>
            <a:off x="6175906" y="-330200"/>
            <a:ext cx="1635254" cy="15058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Rectangle 3">
            <a:extLst>
              <a:ext uri="{FF2B5EF4-FFF2-40B4-BE49-F238E27FC236}">
                <a16:creationId xmlns:a16="http://schemas.microsoft.com/office/drawing/2014/main" id="{80B98E5A-A95A-A06B-C429-04BEF26A8373}"/>
              </a:ext>
            </a:extLst>
          </p:cNvPr>
          <p:cNvSpPr/>
          <p:nvPr userDrawn="1"/>
        </p:nvSpPr>
        <p:spPr>
          <a:xfrm>
            <a:off x="9975554" y="-333757"/>
            <a:ext cx="1635254" cy="15622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706926D3-FE50-C4D6-CBEE-D35BDCF479CF}"/>
              </a:ext>
            </a:extLst>
          </p:cNvPr>
          <p:cNvSpPr/>
          <p:nvPr userDrawn="1"/>
        </p:nvSpPr>
        <p:spPr>
          <a:xfrm>
            <a:off x="8076064" y="-330200"/>
            <a:ext cx="1635254" cy="1449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61086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9" y="2525212"/>
            <a:ext cx="5087075" cy="536005"/>
          </a:xfrm>
          <a:prstGeom prst="rect">
            <a:avLst/>
          </a:prstGeo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3264692"/>
            <a:ext cx="5393100" cy="2596359"/>
          </a:xfrm>
          <a:prstGeom prst="rect">
            <a:avLst/>
          </a:prstGeo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525212"/>
            <a:ext cx="5087073" cy="553373"/>
          </a:xfrm>
          <a:prstGeom prst="rect">
            <a:avLst/>
          </a:prstGeo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3264692"/>
            <a:ext cx="5393100" cy="2596359"/>
          </a:xfrm>
          <a:prstGeom prst="rect">
            <a:avLst/>
          </a:prstGeo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605951" y="5956137"/>
            <a:ext cx="2844799" cy="365125"/>
          </a:xfrm>
          <a:prstGeom prst="rect">
            <a:avLst/>
          </a:prstGeom>
        </p:spPr>
        <p:txBody>
          <a:bodyPr/>
          <a:lstStyle/>
          <a:p>
            <a:fld id="{B61BEF0D-F0BB-DE4B-95CE-6DB70DBA9567}" type="datetimeFigureOut">
              <a:rPr lang="en-US" dirty="0"/>
              <a:pPr/>
              <a:t>10/7/2025</a:t>
            </a:fld>
            <a:endParaRPr lang="en-US" dirty="0"/>
          </a:p>
        </p:txBody>
      </p:sp>
      <p:sp>
        <p:nvSpPr>
          <p:cNvPr id="8" name="Footer Placeholder 7"/>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
        <p:nvSpPr>
          <p:cNvPr id="13" name="Rectangle 12">
            <a:extLst>
              <a:ext uri="{FF2B5EF4-FFF2-40B4-BE49-F238E27FC236}">
                <a16:creationId xmlns:a16="http://schemas.microsoft.com/office/drawing/2014/main" id="{E4687138-170D-F842-A43A-0423CAA39968}"/>
              </a:ext>
            </a:extLst>
          </p:cNvPr>
          <p:cNvSpPr>
            <a:spLocks noChangeAspect="1"/>
          </p:cNvSpPr>
          <p:nvPr userDrawn="1"/>
        </p:nvSpPr>
        <p:spPr>
          <a:xfrm>
            <a:off x="440286" y="1152887"/>
            <a:ext cx="11309338" cy="1189298"/>
          </a:xfrm>
          <a:prstGeom prst="rect">
            <a:avLst/>
          </a:prstGeom>
          <a:solidFill>
            <a:srgbClr val="3254A0"/>
          </a:solidFill>
          <a:ln>
            <a:noFill/>
          </a:ln>
          <a:effectLst/>
        </p:spPr>
        <p:style>
          <a:lnRef idx="1">
            <a:schemeClr val="accent1"/>
          </a:lnRef>
          <a:fillRef idx="3">
            <a:schemeClr val="accent1"/>
          </a:fillRef>
          <a:effectRef idx="2">
            <a:schemeClr val="accent1"/>
          </a:effectRef>
          <a:fontRef idx="minor">
            <a:schemeClr val="lt1"/>
          </a:fontRef>
        </p:style>
      </p:sp>
      <p:sp>
        <p:nvSpPr>
          <p:cNvPr id="14" name="Title 1">
            <a:extLst>
              <a:ext uri="{FF2B5EF4-FFF2-40B4-BE49-F238E27FC236}">
                <a16:creationId xmlns:a16="http://schemas.microsoft.com/office/drawing/2014/main" id="{BD4BC82F-4E71-F902-7210-90D4FCFA78B7}"/>
              </a:ext>
            </a:extLst>
          </p:cNvPr>
          <p:cNvSpPr>
            <a:spLocks noGrp="1"/>
          </p:cNvSpPr>
          <p:nvPr>
            <p:ph type="title"/>
          </p:nvPr>
        </p:nvSpPr>
        <p:spPr>
          <a:xfrm>
            <a:off x="581192" y="1240636"/>
            <a:ext cx="11029616" cy="1013800"/>
          </a:xfrm>
          <a:prstGeom prst="rect">
            <a:avLst/>
          </a:prstGeom>
        </p:spPr>
        <p:txBody>
          <a:bodyPr/>
          <a:lstStyle>
            <a:lvl1pPr>
              <a:defRPr b="0" i="0">
                <a:latin typeface="CERAPRO-MEDIUM" pitchFamily="2" charset="0"/>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05951" y="5956137"/>
            <a:ext cx="2844799" cy="365125"/>
          </a:xfrm>
          <a:prstGeom prst="rect">
            <a:avLst/>
          </a:prstGeom>
        </p:spPr>
        <p:txBody>
          <a:bodyPr/>
          <a:lstStyle/>
          <a:p>
            <a:fld id="{B61BEF0D-F0BB-DE4B-95CE-6DB70DBA9567}" type="datetimeFigureOut">
              <a:rPr lang="en-US" dirty="0"/>
              <a:pPr/>
              <a:t>10/7/2025</a:t>
            </a:fld>
            <a:endParaRPr lang="en-US" dirty="0"/>
          </a:p>
        </p:txBody>
      </p:sp>
      <p:sp>
        <p:nvSpPr>
          <p:cNvPr id="3" name="Footer Placeholder 2"/>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rgbClr val="3254A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a:prstGeom prst="rect">
            <a:avLst/>
          </a:prstGeom>
        </p:spPr>
        <p:txBody>
          <a:bodyPr anchor="ctr"/>
          <a:lstStyle>
            <a:lvl1pPr algn="l">
              <a:defRPr sz="2000" b="0" i="0">
                <a:solidFill>
                  <a:schemeClr val="bg1"/>
                </a:solidFill>
                <a:latin typeface="CERAPRO-MEDIUM" pitchFamily="2" charset="0"/>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a:prstGeom prst="rect">
            <a:avLst/>
          </a:prstGeo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a:prstGeom prst="rect">
            <a:avLst/>
          </a:prstGeo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lvl1pPr>
              <a:defRPr>
                <a:solidFill>
                  <a:schemeClr val="bg1"/>
                </a:solidFill>
              </a:defRPr>
            </a:lvl1pPr>
          </a:lstStyle>
          <a:p>
            <a:fld id="{B61BEF0D-F0BB-DE4B-95CE-6DB70DBA9567}" type="datetimeFigureOut">
              <a:rPr lang="en-US" smtClean="0"/>
              <a:pPr/>
              <a:t>10/7/2025</a:t>
            </a:fld>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lvl1pPr>
              <a:defRPr>
                <a:solidFill>
                  <a:schemeClr val="bg1"/>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a:prstGeom prst="rect">
            <a:avLst/>
          </a:prstGeom>
        </p:spPr>
        <p:txBody>
          <a:bodyPr anchor="b">
            <a:normAutofit/>
          </a:bodyPr>
          <a:lstStyle>
            <a:lvl1pPr algn="l">
              <a:defRPr sz="2400" b="0" i="0">
                <a:solidFill>
                  <a:schemeClr val="accent1"/>
                </a:solidFill>
                <a:latin typeface="CERAPRO-MEDIUM" pitchFamily="2" charset="0"/>
              </a:defRPr>
            </a:lvl1pPr>
          </a:lstStyle>
          <a:p>
            <a:r>
              <a:rPr lang="en-US" dirty="0"/>
              <a:t>Click to edit Master title style</a:t>
            </a:r>
          </a:p>
        </p:txBody>
      </p:sp>
      <p:sp>
        <p:nvSpPr>
          <p:cNvPr id="3" name="Picture Placeholder 2"/>
          <p:cNvSpPr>
            <a:spLocks noGrp="1" noChangeAspect="1"/>
          </p:cNvSpPr>
          <p:nvPr>
            <p:ph type="pic" idx="1"/>
          </p:nvPr>
        </p:nvSpPr>
        <p:spPr>
          <a:xfrm>
            <a:off x="447817" y="599725"/>
            <a:ext cx="11290859" cy="3557252"/>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p>
            <a:fld id="{B61BEF0D-F0BB-DE4B-95CE-6DB70DBA9567}" type="datetimeFigureOut">
              <a:rPr lang="en-US" dirty="0"/>
              <a:pPr/>
              <a:t>10/7/2025</a:t>
            </a:fld>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81192" y="2585883"/>
            <a:ext cx="11029616" cy="3272913"/>
          </a:xfrm>
          <a:prstGeom prst="rect">
            <a:avLst/>
          </a:prstGeom>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p>
            <a:fld id="{B61BEF0D-F0BB-DE4B-95CE-6DB70DBA9567}" type="datetimeFigureOut">
              <a:rPr lang="en-US" dirty="0"/>
              <a:pPr/>
              <a:t>10/7/2025</a:t>
            </a:fld>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
        <p:nvSpPr>
          <p:cNvPr id="2" name="Rectangle 1">
            <a:extLst>
              <a:ext uri="{FF2B5EF4-FFF2-40B4-BE49-F238E27FC236}">
                <a16:creationId xmlns:a16="http://schemas.microsoft.com/office/drawing/2014/main" id="{36ACC670-2227-11F8-6186-42C16CF2DC1D}"/>
              </a:ext>
            </a:extLst>
          </p:cNvPr>
          <p:cNvSpPr>
            <a:spLocks noChangeAspect="1"/>
          </p:cNvSpPr>
          <p:nvPr userDrawn="1"/>
        </p:nvSpPr>
        <p:spPr>
          <a:xfrm>
            <a:off x="440286" y="1152887"/>
            <a:ext cx="11309338" cy="1189298"/>
          </a:xfrm>
          <a:prstGeom prst="rect">
            <a:avLst/>
          </a:prstGeom>
          <a:solidFill>
            <a:srgbClr val="3254A0"/>
          </a:solidFill>
          <a:ln>
            <a:noFill/>
          </a:ln>
          <a:effectLst/>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5AABDF08-2EFE-9D21-5406-A50D85E8B49F}"/>
              </a:ext>
            </a:extLst>
          </p:cNvPr>
          <p:cNvSpPr>
            <a:spLocks noGrp="1"/>
          </p:cNvSpPr>
          <p:nvPr>
            <p:ph type="title"/>
          </p:nvPr>
        </p:nvSpPr>
        <p:spPr>
          <a:xfrm>
            <a:off x="581192" y="1240636"/>
            <a:ext cx="11029616" cy="1013800"/>
          </a:xfrm>
          <a:prstGeom prst="rect">
            <a:avLst/>
          </a:prstGeom>
        </p:spPr>
        <p:txBody>
          <a:bodyPr/>
          <a:lstStyle>
            <a:lvl1pPr>
              <a:defRPr b="0" i="0">
                <a:latin typeface="CERAPRO-MEDIUM" pitchFamily="2" charset="0"/>
              </a:defRPr>
            </a:lvl1pPr>
          </a:lstStyle>
          <a:p>
            <a:r>
              <a:rPr lang="en-US" dirty="0"/>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1154491"/>
            <a:ext cx="2906817" cy="5262184"/>
          </a:xfrm>
          <a:prstGeom prst="rect">
            <a:avLst/>
          </a:prstGeom>
          <a:solidFill>
            <a:srgbClr val="3254A0"/>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1288026"/>
            <a:ext cx="2004164" cy="4570773"/>
          </a:xfrm>
          <a:prstGeom prst="rect">
            <a:avLst/>
          </a:prstGeom>
        </p:spPr>
        <p:txBody>
          <a:bodyPr vert="eaVert"/>
          <a:lstStyle>
            <a:lvl1pPr>
              <a:defRPr b="0" i="0">
                <a:latin typeface="CERAPRO-MEDIUM" pitchFamily="2" charset="0"/>
              </a:defRPr>
            </a:lvl1pPr>
          </a:lstStyle>
          <a:p>
            <a:r>
              <a:rPr lang="en-US" dirty="0"/>
              <a:t>Click to edit Master title style</a:t>
            </a:r>
          </a:p>
        </p:txBody>
      </p:sp>
      <p:sp>
        <p:nvSpPr>
          <p:cNvPr id="3" name="Vertical Text Placeholder 2"/>
          <p:cNvSpPr>
            <a:spLocks noGrp="1"/>
          </p:cNvSpPr>
          <p:nvPr>
            <p:ph type="body" orient="vert" idx="1"/>
          </p:nvPr>
        </p:nvSpPr>
        <p:spPr>
          <a:xfrm>
            <a:off x="774923" y="1170039"/>
            <a:ext cx="7896279" cy="4688760"/>
          </a:xfrm>
          <a:prstGeom prst="rect">
            <a:avLst/>
          </a:prstGeo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a:prstGeom prst="rect">
            <a:avLst/>
          </a:prstGeom>
        </p:spPr>
        <p:txBody>
          <a:bodyPr/>
          <a:lstStyle>
            <a:lvl1pPr>
              <a:defRPr>
                <a:solidFill>
                  <a:schemeClr val="bg1"/>
                </a:solidFill>
              </a:defRPr>
            </a:lvl1pPr>
          </a:lstStyle>
          <a:p>
            <a:fld id="{B61BEF0D-F0BB-DE4B-95CE-6DB70DBA9567}" type="datetimeFigureOut">
              <a:rPr lang="en-US" smtClean="0"/>
              <a:pPr/>
              <a:t>10/7/2025</a:t>
            </a:fld>
            <a:endParaRPr lang="en-US" dirty="0"/>
          </a:p>
        </p:txBody>
      </p:sp>
      <p:sp>
        <p:nvSpPr>
          <p:cNvPr id="5" name="Footer Placeholder 4"/>
          <p:cNvSpPr>
            <a:spLocks noGrp="1"/>
          </p:cNvSpPr>
          <p:nvPr>
            <p:ph type="ftr" sz="quarter" idx="11"/>
          </p:nvPr>
        </p:nvSpPr>
        <p:spPr>
          <a:xfrm>
            <a:off x="774923" y="5951811"/>
            <a:ext cx="789627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a:prstGeom prst="rect">
            <a:avLst/>
          </a:prstGeom>
        </p:spPr>
        <p:txBody>
          <a:bodyPr/>
          <a:lstStyle>
            <a:lvl1pPr>
              <a:defRPr>
                <a:solidFill>
                  <a:schemeClr val="bg1"/>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21419E1B-A1D7-8C1A-369C-00C3F3DCC260}"/>
              </a:ext>
            </a:extLst>
          </p:cNvPr>
          <p:cNvPicPr>
            <a:picLocks noChangeAspect="1"/>
          </p:cNvPicPr>
          <p:nvPr userDrawn="1"/>
        </p:nvPicPr>
        <p:blipFill>
          <a:blip r:embed="rId2"/>
          <a:stretch>
            <a:fillRect/>
          </a:stretch>
        </p:blipFill>
        <p:spPr>
          <a:xfrm>
            <a:off x="326263" y="2180496"/>
            <a:ext cx="4235577" cy="3776243"/>
          </a:xfrm>
          <a:prstGeom prst="rect">
            <a:avLst/>
          </a:prstGeom>
        </p:spPr>
      </p:pic>
      <p:pic>
        <p:nvPicPr>
          <p:cNvPr id="9" name="Picture 2" descr="Home page">
            <a:extLst>
              <a:ext uri="{FF2B5EF4-FFF2-40B4-BE49-F238E27FC236}">
                <a16:creationId xmlns:a16="http://schemas.microsoft.com/office/drawing/2014/main" id="{3DC3704D-AD62-3658-B986-125D9DD0521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6263" y="1010957"/>
            <a:ext cx="4537791" cy="1117766"/>
          </a:xfrm>
          <a:prstGeom prst="rect">
            <a:avLst/>
          </a:prstGeom>
          <a:noFill/>
          <a:extLst>
            <a:ext uri="{909E8E84-426E-40DD-AFC4-6F175D3DCCD1}">
              <a14:hiddenFill xmlns:a14="http://schemas.microsoft.com/office/drawing/2010/main">
                <a:solidFill>
                  <a:srgbClr val="FFFFFF"/>
                </a:solidFill>
              </a14:hiddenFill>
            </a:ext>
          </a:extLst>
        </p:spPr>
      </p:pic>
      <p:sp>
        <p:nvSpPr>
          <p:cNvPr id="11" name="Date Placeholder 3">
            <a:extLst>
              <a:ext uri="{FF2B5EF4-FFF2-40B4-BE49-F238E27FC236}">
                <a16:creationId xmlns:a16="http://schemas.microsoft.com/office/drawing/2014/main" id="{5BB4E807-3984-8579-8E2D-7FFD9F45803E}"/>
              </a:ext>
            </a:extLst>
          </p:cNvPr>
          <p:cNvSpPr>
            <a:spLocks noGrp="1"/>
          </p:cNvSpPr>
          <p:nvPr>
            <p:ph type="dt" sz="half" idx="2"/>
          </p:nvPr>
        </p:nvSpPr>
        <p:spPr>
          <a:xfrm>
            <a:off x="7605951" y="6351470"/>
            <a:ext cx="2844799" cy="365125"/>
          </a:xfrm>
          <a:prstGeom prst="rect">
            <a:avLst/>
          </a:prstGeom>
        </p:spPr>
        <p:txBody>
          <a:bodyPr vert="horz" lIns="91440" tIns="45720" rIns="91440" bIns="45720" rtlCol="0" anchor="ctr"/>
          <a:lstStyle>
            <a:lvl1pPr algn="r">
              <a:defRPr sz="900" b="0" i="0">
                <a:solidFill>
                  <a:schemeClr val="accent2"/>
                </a:solidFill>
                <a:latin typeface="CERAPRO-MEDIUM" pitchFamily="2" charset="0"/>
              </a:defRPr>
            </a:lvl1pPr>
          </a:lstStyle>
          <a:p>
            <a:fld id="{B61BEF0D-F0BB-DE4B-95CE-6DB70DBA9567}" type="datetimeFigureOut">
              <a:rPr lang="en-US" smtClean="0"/>
              <a:pPr/>
              <a:t>10/7/2025</a:t>
            </a:fld>
            <a:endParaRPr lang="en-US" dirty="0"/>
          </a:p>
        </p:txBody>
      </p:sp>
      <p:sp>
        <p:nvSpPr>
          <p:cNvPr id="12" name="Footer Placeholder 4">
            <a:extLst>
              <a:ext uri="{FF2B5EF4-FFF2-40B4-BE49-F238E27FC236}">
                <a16:creationId xmlns:a16="http://schemas.microsoft.com/office/drawing/2014/main" id="{5D1F1A99-2D33-0E80-DD88-E118842E1720}"/>
              </a:ext>
            </a:extLst>
          </p:cNvPr>
          <p:cNvSpPr>
            <a:spLocks noGrp="1"/>
          </p:cNvSpPr>
          <p:nvPr>
            <p:ph type="ftr" sz="quarter" idx="3"/>
          </p:nvPr>
        </p:nvSpPr>
        <p:spPr>
          <a:xfrm>
            <a:off x="581192" y="6347144"/>
            <a:ext cx="6917210" cy="365125"/>
          </a:xfrm>
          <a:prstGeom prst="rect">
            <a:avLst/>
          </a:prstGeom>
        </p:spPr>
        <p:txBody>
          <a:bodyPr vert="horz" lIns="91440" tIns="45720" rIns="91440" bIns="45720" rtlCol="0" anchor="ctr"/>
          <a:lstStyle>
            <a:lvl1pPr algn="l">
              <a:defRPr sz="900" b="0" i="0" cap="all">
                <a:solidFill>
                  <a:schemeClr val="accent2"/>
                </a:solidFill>
                <a:latin typeface="CERAPRO-MEDIUM" pitchFamily="2" charset="0"/>
              </a:defRPr>
            </a:lvl1pPr>
          </a:lstStyle>
          <a:p>
            <a:endParaRPr lang="en-US" dirty="0"/>
          </a:p>
        </p:txBody>
      </p:sp>
      <p:sp>
        <p:nvSpPr>
          <p:cNvPr id="13" name="Slide Number Placeholder 5">
            <a:extLst>
              <a:ext uri="{FF2B5EF4-FFF2-40B4-BE49-F238E27FC236}">
                <a16:creationId xmlns:a16="http://schemas.microsoft.com/office/drawing/2014/main" id="{30067915-A05C-8655-1C0F-05BA39016F6E}"/>
              </a:ext>
            </a:extLst>
          </p:cNvPr>
          <p:cNvSpPr>
            <a:spLocks noGrp="1"/>
          </p:cNvSpPr>
          <p:nvPr>
            <p:ph type="sldNum" sz="quarter" idx="4"/>
          </p:nvPr>
        </p:nvSpPr>
        <p:spPr>
          <a:xfrm>
            <a:off x="10558300" y="6351470"/>
            <a:ext cx="1052510" cy="365125"/>
          </a:xfrm>
          <a:prstGeom prst="rect">
            <a:avLst/>
          </a:prstGeom>
        </p:spPr>
        <p:txBody>
          <a:bodyPr vert="horz" lIns="91440" tIns="45720" rIns="91440" bIns="45720" rtlCol="0" anchor="ctr"/>
          <a:lstStyle>
            <a:lvl1pPr algn="r">
              <a:defRPr sz="900" b="0" i="0">
                <a:solidFill>
                  <a:schemeClr val="accent2"/>
                </a:solidFill>
                <a:latin typeface="CERAPRO-MEDIUM" pitchFamily="2" charset="0"/>
              </a:defRPr>
            </a:lvl1pPr>
          </a:lstStyle>
          <a:p>
            <a:fld id="{D57F1E4F-1CFF-5643-939E-217C01CDF565}" type="slidenum">
              <a:rPr lang="en-US" smtClean="0"/>
              <a:pPr/>
              <a:t>‹#›</a:t>
            </a:fld>
            <a:endParaRPr lang="en-US" dirty="0"/>
          </a:p>
        </p:txBody>
      </p:sp>
      <p:sp>
        <p:nvSpPr>
          <p:cNvPr id="14" name="Text Placeholder 11">
            <a:extLst>
              <a:ext uri="{FF2B5EF4-FFF2-40B4-BE49-F238E27FC236}">
                <a16:creationId xmlns:a16="http://schemas.microsoft.com/office/drawing/2014/main" id="{B6E51D54-AE89-2C8B-5DF1-BF102043743C}"/>
              </a:ext>
            </a:extLst>
          </p:cNvPr>
          <p:cNvSpPr>
            <a:spLocks noGrp="1"/>
          </p:cNvSpPr>
          <p:nvPr>
            <p:ph type="body" sz="quarter" idx="10"/>
          </p:nvPr>
        </p:nvSpPr>
        <p:spPr>
          <a:xfrm>
            <a:off x="4992686" y="2180496"/>
            <a:ext cx="7199313" cy="4581525"/>
          </a:xfrm>
        </p:spPr>
        <p:txBody>
          <a:bodyPr anchor="t"/>
          <a:lstStyle>
            <a:lvl1pPr>
              <a:defRPr sz="2000"/>
            </a:lvl1pPr>
            <a:lvl2pPr>
              <a:defRPr sz="1800">
                <a:solidFill>
                  <a:srgbClr val="3254A0"/>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5BB4E807-3984-8579-8E2D-7FFD9F45803E}"/>
              </a:ext>
            </a:extLst>
          </p:cNvPr>
          <p:cNvSpPr>
            <a:spLocks noGrp="1"/>
          </p:cNvSpPr>
          <p:nvPr>
            <p:ph type="dt" sz="half" idx="2"/>
          </p:nvPr>
        </p:nvSpPr>
        <p:spPr>
          <a:xfrm>
            <a:off x="7605951" y="6351470"/>
            <a:ext cx="2844799" cy="365125"/>
          </a:xfrm>
          <a:prstGeom prst="rect">
            <a:avLst/>
          </a:prstGeom>
        </p:spPr>
        <p:txBody>
          <a:bodyPr vert="horz" lIns="91440" tIns="45720" rIns="91440" bIns="45720" rtlCol="0" anchor="ctr"/>
          <a:lstStyle>
            <a:lvl1pPr algn="r">
              <a:defRPr sz="900" b="0" i="0">
                <a:solidFill>
                  <a:schemeClr val="accent2"/>
                </a:solidFill>
                <a:latin typeface="CERAPRO-MEDIUM" pitchFamily="2" charset="0"/>
              </a:defRPr>
            </a:lvl1pPr>
          </a:lstStyle>
          <a:p>
            <a:fld id="{B61BEF0D-F0BB-DE4B-95CE-6DB70DBA9567}" type="datetimeFigureOut">
              <a:rPr lang="en-US" smtClean="0"/>
              <a:pPr/>
              <a:t>10/7/2025</a:t>
            </a:fld>
            <a:endParaRPr lang="en-US" dirty="0"/>
          </a:p>
        </p:txBody>
      </p:sp>
      <p:sp>
        <p:nvSpPr>
          <p:cNvPr id="12" name="Footer Placeholder 4">
            <a:extLst>
              <a:ext uri="{FF2B5EF4-FFF2-40B4-BE49-F238E27FC236}">
                <a16:creationId xmlns:a16="http://schemas.microsoft.com/office/drawing/2014/main" id="{5D1F1A99-2D33-0E80-DD88-E118842E1720}"/>
              </a:ext>
            </a:extLst>
          </p:cNvPr>
          <p:cNvSpPr>
            <a:spLocks noGrp="1"/>
          </p:cNvSpPr>
          <p:nvPr>
            <p:ph type="ftr" sz="quarter" idx="3"/>
          </p:nvPr>
        </p:nvSpPr>
        <p:spPr>
          <a:xfrm>
            <a:off x="581192" y="6347144"/>
            <a:ext cx="6917210" cy="365125"/>
          </a:xfrm>
          <a:prstGeom prst="rect">
            <a:avLst/>
          </a:prstGeom>
        </p:spPr>
        <p:txBody>
          <a:bodyPr vert="horz" lIns="91440" tIns="45720" rIns="91440" bIns="45720" rtlCol="0" anchor="ctr"/>
          <a:lstStyle>
            <a:lvl1pPr algn="l">
              <a:defRPr sz="900" b="0" i="0" cap="all">
                <a:solidFill>
                  <a:schemeClr val="accent2"/>
                </a:solidFill>
                <a:latin typeface="CERAPRO-MEDIUM" pitchFamily="2" charset="0"/>
              </a:defRPr>
            </a:lvl1pPr>
          </a:lstStyle>
          <a:p>
            <a:endParaRPr lang="en-US" dirty="0"/>
          </a:p>
        </p:txBody>
      </p:sp>
      <p:sp>
        <p:nvSpPr>
          <p:cNvPr id="13" name="Slide Number Placeholder 5">
            <a:extLst>
              <a:ext uri="{FF2B5EF4-FFF2-40B4-BE49-F238E27FC236}">
                <a16:creationId xmlns:a16="http://schemas.microsoft.com/office/drawing/2014/main" id="{30067915-A05C-8655-1C0F-05BA39016F6E}"/>
              </a:ext>
            </a:extLst>
          </p:cNvPr>
          <p:cNvSpPr>
            <a:spLocks noGrp="1"/>
          </p:cNvSpPr>
          <p:nvPr>
            <p:ph type="sldNum" sz="quarter" idx="4"/>
          </p:nvPr>
        </p:nvSpPr>
        <p:spPr>
          <a:xfrm>
            <a:off x="10558300" y="6351470"/>
            <a:ext cx="1052510" cy="365125"/>
          </a:xfrm>
          <a:prstGeom prst="rect">
            <a:avLst/>
          </a:prstGeom>
        </p:spPr>
        <p:txBody>
          <a:bodyPr vert="horz" lIns="91440" tIns="45720" rIns="91440" bIns="45720" rtlCol="0" anchor="ctr"/>
          <a:lstStyle>
            <a:lvl1pPr algn="r">
              <a:defRPr sz="900" b="0" i="0">
                <a:solidFill>
                  <a:schemeClr val="accent2"/>
                </a:solidFill>
                <a:latin typeface="CERAPRO-MEDIUM" pitchFamily="2" charset="0"/>
              </a:defRPr>
            </a:lvl1pPr>
          </a:lstStyle>
          <a:p>
            <a:fld id="{D57F1E4F-1CFF-5643-939E-217C01CDF565}" type="slidenum">
              <a:rPr lang="en-US" smtClean="0"/>
              <a:pPr/>
              <a:t>‹#›</a:t>
            </a:fld>
            <a:endParaRPr lang="en-US" dirty="0"/>
          </a:p>
        </p:txBody>
      </p:sp>
      <p:grpSp>
        <p:nvGrpSpPr>
          <p:cNvPr id="19" name="Group 18">
            <a:extLst>
              <a:ext uri="{FF2B5EF4-FFF2-40B4-BE49-F238E27FC236}">
                <a16:creationId xmlns:a16="http://schemas.microsoft.com/office/drawing/2014/main" id="{D371C824-9E58-2D18-E78A-A3FBDBCDCFBB}"/>
              </a:ext>
            </a:extLst>
          </p:cNvPr>
          <p:cNvGrpSpPr/>
          <p:nvPr userDrawn="1"/>
        </p:nvGrpSpPr>
        <p:grpSpPr>
          <a:xfrm>
            <a:off x="4565650" y="2554151"/>
            <a:ext cx="3060700" cy="3033522"/>
            <a:chOff x="4611147" y="1799005"/>
            <a:chExt cx="3060700" cy="3033522"/>
          </a:xfrm>
        </p:grpSpPr>
        <p:sp>
          <p:nvSpPr>
            <p:cNvPr id="16" name="Title 1">
              <a:extLst>
                <a:ext uri="{FF2B5EF4-FFF2-40B4-BE49-F238E27FC236}">
                  <a16:creationId xmlns:a16="http://schemas.microsoft.com/office/drawing/2014/main" id="{0C7AB355-ACCA-697C-7AC6-A78156F70C03}"/>
                </a:ext>
              </a:extLst>
            </p:cNvPr>
            <p:cNvSpPr txBox="1">
              <a:spLocks/>
            </p:cNvSpPr>
            <p:nvPr userDrawn="1"/>
          </p:nvSpPr>
          <p:spPr>
            <a:xfrm>
              <a:off x="4611147" y="1799005"/>
              <a:ext cx="3060700" cy="1014814"/>
            </a:xfrm>
            <a:prstGeom prst="rect">
              <a:avLst/>
            </a:prstGeom>
            <a:solidFill>
              <a:srgbClr val="3254A0"/>
            </a:solidFill>
          </p:spPr>
          <p:txBody>
            <a:bodyPr vert="horz" lIns="144000" tIns="45720" rIns="91440" bIns="216000" rtlCol="0" anchor="b" anchorCtr="0">
              <a:normAutofit/>
            </a:bodyPr>
            <a:lstStyle>
              <a:lvl1pPr algn="l" defTabSz="914400" rtl="0" eaLnBrk="1" latinLnBrk="0" hangingPunct="1">
                <a:lnSpc>
                  <a:spcPct val="90000"/>
                </a:lnSpc>
                <a:spcBef>
                  <a:spcPct val="0"/>
                </a:spcBef>
                <a:buNone/>
                <a:defRPr sz="4400" b="1" kern="1200">
                  <a:solidFill>
                    <a:srgbClr val="E19D44"/>
                  </a:solidFill>
                  <a:latin typeface="+mj-lt"/>
                  <a:ea typeface="+mj-ea"/>
                  <a:cs typeface="+mj-cs"/>
                </a:defRPr>
              </a:lvl1pPr>
            </a:lstStyle>
            <a:p>
              <a:pPr algn="ctr" rtl="0"/>
              <a:r>
                <a:rPr lang="en-CA" sz="2400" b="0" i="0" u="none" baseline="0" noProof="0" dirty="0">
                  <a:solidFill>
                    <a:schemeClr val="bg1"/>
                  </a:solidFill>
                  <a:effectLst/>
                  <a:latin typeface="CERAPRO-MEDIUM" pitchFamily="2" charset="0"/>
                  <a:ea typeface="Aptos" panose="020B0004020202020204" pitchFamily="34" charset="0"/>
                  <a:cs typeface="Times New Roman" panose="02020603050405020304" pitchFamily="18" charset="0"/>
                </a:rPr>
                <a:t>Text</a:t>
              </a:r>
              <a:endParaRPr lang="iu-Cans-CA" sz="2400" b="0" i="0" noProof="0" dirty="0">
                <a:solidFill>
                  <a:schemeClr val="bg1"/>
                </a:solidFill>
                <a:latin typeface="Euphemia" panose="020B0503040102020104" pitchFamily="34" charset="0"/>
              </a:endParaRPr>
            </a:p>
          </p:txBody>
        </p:sp>
        <p:sp>
          <p:nvSpPr>
            <p:cNvPr id="17" name="Rectangle 16">
              <a:extLst>
                <a:ext uri="{FF2B5EF4-FFF2-40B4-BE49-F238E27FC236}">
                  <a16:creationId xmlns:a16="http://schemas.microsoft.com/office/drawing/2014/main" id="{DD277B76-EB3E-D44A-3DEE-C51F72603DD3}"/>
                </a:ext>
              </a:extLst>
            </p:cNvPr>
            <p:cNvSpPr/>
            <p:nvPr userDrawn="1"/>
          </p:nvSpPr>
          <p:spPr>
            <a:xfrm>
              <a:off x="4620394" y="2813819"/>
              <a:ext cx="3051453" cy="2018708"/>
            </a:xfrm>
            <a:prstGeom prst="rect">
              <a:avLst/>
            </a:prstGeom>
            <a:solidFill>
              <a:srgbClr val="EA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1463"/>
              <a:endParaRPr lang="en-CA" sz="3600" dirty="0">
                <a:solidFill>
                  <a:schemeClr val="bg1"/>
                </a:solidFill>
                <a:latin typeface="CERAPRO-LIGHT" pitchFamily="2" charset="0"/>
                <a:cs typeface="Arial" panose="020B0604020202020204" pitchFamily="34" charset="0"/>
              </a:endParaRPr>
            </a:p>
          </p:txBody>
        </p:sp>
        <p:sp>
          <p:nvSpPr>
            <p:cNvPr id="18" name="Title 1">
              <a:extLst>
                <a:ext uri="{FF2B5EF4-FFF2-40B4-BE49-F238E27FC236}">
                  <a16:creationId xmlns:a16="http://schemas.microsoft.com/office/drawing/2014/main" id="{BAAB1A2A-E697-EE19-70AD-502F8A7E0338}"/>
                </a:ext>
              </a:extLst>
            </p:cNvPr>
            <p:cNvSpPr txBox="1">
              <a:spLocks/>
            </p:cNvSpPr>
            <p:nvPr userDrawn="1"/>
          </p:nvSpPr>
          <p:spPr>
            <a:xfrm>
              <a:off x="4737082" y="2955072"/>
              <a:ext cx="2808830" cy="1728439"/>
            </a:xfrm>
            <a:prstGeom prst="rect">
              <a:avLst/>
            </a:prstGeom>
          </p:spPr>
          <p:txBody>
            <a:bodyPr anchor="ctr"/>
            <a:lstStyle>
              <a:lvl1pPr marL="285750" indent="-285750" algn="l" defTabSz="457200" rtl="0" eaLnBrk="1" latinLnBrk="0" hangingPunct="1">
                <a:spcBef>
                  <a:spcPct val="0"/>
                </a:spcBef>
                <a:buClr>
                  <a:srgbClr val="C1B544"/>
                </a:buClr>
                <a:buFont typeface="Arial" panose="020B0604020202020204" pitchFamily="34" charset="0"/>
                <a:buChar char="•"/>
                <a:defRPr sz="1600" b="0" i="0" kern="1200" cap="none" baseline="0">
                  <a:solidFill>
                    <a:srgbClr val="343A40"/>
                  </a:solidFill>
                  <a:latin typeface="Cera Pro"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Click to edit Master title style</a:t>
              </a:r>
              <a:endParaRPr lang="en-CA" dirty="0"/>
            </a:p>
          </p:txBody>
        </p:sp>
      </p:grpSp>
      <p:grpSp>
        <p:nvGrpSpPr>
          <p:cNvPr id="20" name="Group 19">
            <a:extLst>
              <a:ext uri="{FF2B5EF4-FFF2-40B4-BE49-F238E27FC236}">
                <a16:creationId xmlns:a16="http://schemas.microsoft.com/office/drawing/2014/main" id="{290EF8C7-19A7-B3FE-F142-3ED931914934}"/>
              </a:ext>
            </a:extLst>
          </p:cNvPr>
          <p:cNvGrpSpPr/>
          <p:nvPr userDrawn="1"/>
        </p:nvGrpSpPr>
        <p:grpSpPr>
          <a:xfrm>
            <a:off x="785386" y="2554151"/>
            <a:ext cx="3060700" cy="3033522"/>
            <a:chOff x="4611147" y="1799005"/>
            <a:chExt cx="3060700" cy="3033522"/>
          </a:xfrm>
        </p:grpSpPr>
        <p:sp>
          <p:nvSpPr>
            <p:cNvPr id="21" name="Title 1">
              <a:extLst>
                <a:ext uri="{FF2B5EF4-FFF2-40B4-BE49-F238E27FC236}">
                  <a16:creationId xmlns:a16="http://schemas.microsoft.com/office/drawing/2014/main" id="{FA3D9C92-90B1-EE49-F593-764B401B10B0}"/>
                </a:ext>
              </a:extLst>
            </p:cNvPr>
            <p:cNvSpPr txBox="1">
              <a:spLocks/>
            </p:cNvSpPr>
            <p:nvPr userDrawn="1"/>
          </p:nvSpPr>
          <p:spPr>
            <a:xfrm>
              <a:off x="4611147" y="1799005"/>
              <a:ext cx="3060700" cy="1014814"/>
            </a:xfrm>
            <a:prstGeom prst="rect">
              <a:avLst/>
            </a:prstGeom>
            <a:solidFill>
              <a:srgbClr val="3254A0"/>
            </a:solidFill>
          </p:spPr>
          <p:txBody>
            <a:bodyPr vert="horz" lIns="144000" tIns="45720" rIns="91440" bIns="216000" rtlCol="0" anchor="b" anchorCtr="0">
              <a:normAutofit/>
            </a:bodyPr>
            <a:lstStyle>
              <a:lvl1pPr algn="l" defTabSz="914400" rtl="0" eaLnBrk="1" latinLnBrk="0" hangingPunct="1">
                <a:lnSpc>
                  <a:spcPct val="90000"/>
                </a:lnSpc>
                <a:spcBef>
                  <a:spcPct val="0"/>
                </a:spcBef>
                <a:buNone/>
                <a:defRPr sz="4400" b="1" kern="1200">
                  <a:solidFill>
                    <a:srgbClr val="E19D44"/>
                  </a:solidFill>
                  <a:latin typeface="+mj-lt"/>
                  <a:ea typeface="+mj-ea"/>
                  <a:cs typeface="+mj-cs"/>
                </a:defRPr>
              </a:lvl1pPr>
            </a:lstStyle>
            <a:p>
              <a:pPr algn="ctr" rtl="0"/>
              <a:r>
                <a:rPr lang="en-CA" sz="2400" b="0" i="0" u="none" baseline="0" noProof="0" dirty="0">
                  <a:solidFill>
                    <a:schemeClr val="bg1"/>
                  </a:solidFill>
                  <a:effectLst/>
                  <a:latin typeface="CERAPRO-MEDIUM" pitchFamily="2" charset="0"/>
                  <a:ea typeface="Aptos" panose="020B0004020202020204" pitchFamily="34" charset="0"/>
                  <a:cs typeface="Times New Roman" panose="02020603050405020304" pitchFamily="18" charset="0"/>
                </a:rPr>
                <a:t>Text</a:t>
              </a:r>
              <a:endParaRPr lang="iu-Cans-CA" sz="2400" b="0" i="0" noProof="0" dirty="0">
                <a:solidFill>
                  <a:schemeClr val="bg1"/>
                </a:solidFill>
                <a:latin typeface="Euphemia" panose="020B0503040102020104" pitchFamily="34" charset="0"/>
              </a:endParaRPr>
            </a:p>
          </p:txBody>
        </p:sp>
        <p:sp>
          <p:nvSpPr>
            <p:cNvPr id="22" name="Rectangle 21">
              <a:extLst>
                <a:ext uri="{FF2B5EF4-FFF2-40B4-BE49-F238E27FC236}">
                  <a16:creationId xmlns:a16="http://schemas.microsoft.com/office/drawing/2014/main" id="{657F7EFB-D910-8BEB-D6B7-EA6B80603353}"/>
                </a:ext>
              </a:extLst>
            </p:cNvPr>
            <p:cNvSpPr/>
            <p:nvPr userDrawn="1"/>
          </p:nvSpPr>
          <p:spPr>
            <a:xfrm>
              <a:off x="4620394" y="2813819"/>
              <a:ext cx="3051453" cy="2018708"/>
            </a:xfrm>
            <a:prstGeom prst="rect">
              <a:avLst/>
            </a:prstGeom>
            <a:solidFill>
              <a:srgbClr val="EA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1463"/>
              <a:endParaRPr lang="en-CA" sz="3600" dirty="0">
                <a:solidFill>
                  <a:schemeClr val="bg1"/>
                </a:solidFill>
                <a:latin typeface="CERAPRO-LIGHT" pitchFamily="2" charset="0"/>
                <a:cs typeface="Arial" panose="020B0604020202020204" pitchFamily="34" charset="0"/>
              </a:endParaRPr>
            </a:p>
          </p:txBody>
        </p:sp>
        <p:sp>
          <p:nvSpPr>
            <p:cNvPr id="23" name="Title 1">
              <a:extLst>
                <a:ext uri="{FF2B5EF4-FFF2-40B4-BE49-F238E27FC236}">
                  <a16:creationId xmlns:a16="http://schemas.microsoft.com/office/drawing/2014/main" id="{7C691736-B262-F0B3-B713-003C6B908932}"/>
                </a:ext>
              </a:extLst>
            </p:cNvPr>
            <p:cNvSpPr txBox="1">
              <a:spLocks/>
            </p:cNvSpPr>
            <p:nvPr userDrawn="1"/>
          </p:nvSpPr>
          <p:spPr>
            <a:xfrm>
              <a:off x="4737082" y="2955072"/>
              <a:ext cx="2808830" cy="1728439"/>
            </a:xfrm>
            <a:prstGeom prst="rect">
              <a:avLst/>
            </a:prstGeom>
          </p:spPr>
          <p:txBody>
            <a:bodyPr anchor="ctr"/>
            <a:lstStyle>
              <a:lvl1pPr marL="285750" indent="-285750" algn="l" defTabSz="457200" rtl="0" eaLnBrk="1" latinLnBrk="0" hangingPunct="1">
                <a:spcBef>
                  <a:spcPct val="0"/>
                </a:spcBef>
                <a:buClr>
                  <a:srgbClr val="C1B544"/>
                </a:buClr>
                <a:buFont typeface="Arial" panose="020B0604020202020204" pitchFamily="34" charset="0"/>
                <a:buChar char="•"/>
                <a:defRPr sz="1600" b="0" i="0" kern="1200" cap="none" baseline="0">
                  <a:solidFill>
                    <a:srgbClr val="343A40"/>
                  </a:solidFill>
                  <a:latin typeface="Cera Pro"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Click to edit Master title style</a:t>
              </a:r>
              <a:endParaRPr lang="en-CA" dirty="0"/>
            </a:p>
          </p:txBody>
        </p:sp>
      </p:grpSp>
      <p:grpSp>
        <p:nvGrpSpPr>
          <p:cNvPr id="24" name="Group 23">
            <a:extLst>
              <a:ext uri="{FF2B5EF4-FFF2-40B4-BE49-F238E27FC236}">
                <a16:creationId xmlns:a16="http://schemas.microsoft.com/office/drawing/2014/main" id="{E113A1A3-0CF5-0497-4D80-C6195FE5D59D}"/>
              </a:ext>
            </a:extLst>
          </p:cNvPr>
          <p:cNvGrpSpPr/>
          <p:nvPr userDrawn="1"/>
        </p:nvGrpSpPr>
        <p:grpSpPr>
          <a:xfrm>
            <a:off x="8357064" y="2554151"/>
            <a:ext cx="3060700" cy="3033522"/>
            <a:chOff x="4611147" y="1799005"/>
            <a:chExt cx="3060700" cy="3033522"/>
          </a:xfrm>
        </p:grpSpPr>
        <p:sp>
          <p:nvSpPr>
            <p:cNvPr id="25" name="Title 1">
              <a:extLst>
                <a:ext uri="{FF2B5EF4-FFF2-40B4-BE49-F238E27FC236}">
                  <a16:creationId xmlns:a16="http://schemas.microsoft.com/office/drawing/2014/main" id="{A4977EE6-7CC1-6657-3FE9-AD8E0A671FFC}"/>
                </a:ext>
              </a:extLst>
            </p:cNvPr>
            <p:cNvSpPr txBox="1">
              <a:spLocks/>
            </p:cNvSpPr>
            <p:nvPr userDrawn="1"/>
          </p:nvSpPr>
          <p:spPr>
            <a:xfrm>
              <a:off x="4611147" y="1799005"/>
              <a:ext cx="3060700" cy="1014814"/>
            </a:xfrm>
            <a:prstGeom prst="rect">
              <a:avLst/>
            </a:prstGeom>
            <a:solidFill>
              <a:srgbClr val="3254A0"/>
            </a:solidFill>
          </p:spPr>
          <p:txBody>
            <a:bodyPr vert="horz" lIns="144000" tIns="45720" rIns="91440" bIns="216000" rtlCol="0" anchor="b" anchorCtr="0">
              <a:normAutofit/>
            </a:bodyPr>
            <a:lstStyle>
              <a:lvl1pPr algn="l" defTabSz="914400" rtl="0" eaLnBrk="1" latinLnBrk="0" hangingPunct="1">
                <a:lnSpc>
                  <a:spcPct val="90000"/>
                </a:lnSpc>
                <a:spcBef>
                  <a:spcPct val="0"/>
                </a:spcBef>
                <a:buNone/>
                <a:defRPr sz="4400" b="1" kern="1200">
                  <a:solidFill>
                    <a:srgbClr val="E19D44"/>
                  </a:solidFill>
                  <a:latin typeface="+mj-lt"/>
                  <a:ea typeface="+mj-ea"/>
                  <a:cs typeface="+mj-cs"/>
                </a:defRPr>
              </a:lvl1pPr>
            </a:lstStyle>
            <a:p>
              <a:pPr algn="ctr" rtl="0"/>
              <a:r>
                <a:rPr lang="en-CA" sz="2400" b="0" i="0" u="none" baseline="0" noProof="0" dirty="0">
                  <a:solidFill>
                    <a:schemeClr val="bg1"/>
                  </a:solidFill>
                  <a:effectLst/>
                  <a:latin typeface="CERAPRO-MEDIUM" pitchFamily="2" charset="0"/>
                  <a:ea typeface="Aptos" panose="020B0004020202020204" pitchFamily="34" charset="0"/>
                  <a:cs typeface="Times New Roman" panose="02020603050405020304" pitchFamily="18" charset="0"/>
                </a:rPr>
                <a:t>Text</a:t>
              </a:r>
              <a:endParaRPr lang="iu-Cans-CA" sz="2400" b="0" i="0" noProof="0" dirty="0">
                <a:solidFill>
                  <a:schemeClr val="bg1"/>
                </a:solidFill>
                <a:latin typeface="Euphemia" panose="020B0503040102020104" pitchFamily="34" charset="0"/>
              </a:endParaRPr>
            </a:p>
          </p:txBody>
        </p:sp>
        <p:sp>
          <p:nvSpPr>
            <p:cNvPr id="26" name="Rectangle 25">
              <a:extLst>
                <a:ext uri="{FF2B5EF4-FFF2-40B4-BE49-F238E27FC236}">
                  <a16:creationId xmlns:a16="http://schemas.microsoft.com/office/drawing/2014/main" id="{546F60DF-9660-F734-ACD4-869AD4FD048F}"/>
                </a:ext>
              </a:extLst>
            </p:cNvPr>
            <p:cNvSpPr/>
            <p:nvPr userDrawn="1"/>
          </p:nvSpPr>
          <p:spPr>
            <a:xfrm>
              <a:off x="4620394" y="2813819"/>
              <a:ext cx="3051453" cy="2018708"/>
            </a:xfrm>
            <a:prstGeom prst="rect">
              <a:avLst/>
            </a:prstGeom>
            <a:solidFill>
              <a:srgbClr val="EA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1463"/>
              <a:endParaRPr lang="en-CA" sz="3600" dirty="0">
                <a:solidFill>
                  <a:schemeClr val="bg1"/>
                </a:solidFill>
                <a:latin typeface="CERAPRO-LIGHT" pitchFamily="2" charset="0"/>
                <a:cs typeface="Arial" panose="020B0604020202020204" pitchFamily="34" charset="0"/>
              </a:endParaRPr>
            </a:p>
          </p:txBody>
        </p:sp>
        <p:sp>
          <p:nvSpPr>
            <p:cNvPr id="27" name="Title 1">
              <a:extLst>
                <a:ext uri="{FF2B5EF4-FFF2-40B4-BE49-F238E27FC236}">
                  <a16:creationId xmlns:a16="http://schemas.microsoft.com/office/drawing/2014/main" id="{61BAF756-3F55-7BDC-E644-E7B1110D51F5}"/>
                </a:ext>
              </a:extLst>
            </p:cNvPr>
            <p:cNvSpPr txBox="1">
              <a:spLocks/>
            </p:cNvSpPr>
            <p:nvPr userDrawn="1"/>
          </p:nvSpPr>
          <p:spPr>
            <a:xfrm>
              <a:off x="4737082" y="2955072"/>
              <a:ext cx="2808830" cy="1728439"/>
            </a:xfrm>
            <a:prstGeom prst="rect">
              <a:avLst/>
            </a:prstGeom>
          </p:spPr>
          <p:txBody>
            <a:bodyPr anchor="ctr"/>
            <a:lstStyle>
              <a:lvl1pPr marL="285750" indent="-285750" algn="l" defTabSz="457200" rtl="0" eaLnBrk="1" latinLnBrk="0" hangingPunct="1">
                <a:spcBef>
                  <a:spcPct val="0"/>
                </a:spcBef>
                <a:buClr>
                  <a:srgbClr val="C1B544"/>
                </a:buClr>
                <a:buFont typeface="Arial" panose="020B0604020202020204" pitchFamily="34" charset="0"/>
                <a:buChar char="•"/>
                <a:defRPr sz="1600" b="0" i="0" kern="1200" cap="none" baseline="0">
                  <a:solidFill>
                    <a:srgbClr val="343A40"/>
                  </a:solidFill>
                  <a:latin typeface="Cera Pro" pitchFamily="2"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Click to edit Master title style</a:t>
              </a:r>
              <a:endParaRPr lang="en-CA" dirty="0"/>
            </a:p>
          </p:txBody>
        </p:sp>
      </p:grpSp>
      <p:sp>
        <p:nvSpPr>
          <p:cNvPr id="28" name="Title 1">
            <a:extLst>
              <a:ext uri="{FF2B5EF4-FFF2-40B4-BE49-F238E27FC236}">
                <a16:creationId xmlns:a16="http://schemas.microsoft.com/office/drawing/2014/main" id="{EDFC2534-9D31-1E91-1730-5954C9537BA8}"/>
              </a:ext>
            </a:extLst>
          </p:cNvPr>
          <p:cNvSpPr>
            <a:spLocks noGrp="1"/>
          </p:cNvSpPr>
          <p:nvPr>
            <p:ph type="title"/>
          </p:nvPr>
        </p:nvSpPr>
        <p:spPr>
          <a:xfrm>
            <a:off x="1476049" y="1465328"/>
            <a:ext cx="8974701" cy="581416"/>
          </a:xfrm>
          <a:prstGeom prst="rect">
            <a:avLst/>
          </a:prstGeom>
        </p:spPr>
        <p:txBody>
          <a:bodyPr anchor="ctr"/>
          <a:lstStyle>
            <a:lvl1pPr algn="ctr">
              <a:defRPr sz="3600" b="0" i="0" cap="none" baseline="0">
                <a:solidFill>
                  <a:srgbClr val="C1B544"/>
                </a:solidFill>
                <a:latin typeface="Cera Pro"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872953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21419E1B-A1D7-8C1A-369C-00C3F3DCC260}"/>
              </a:ext>
            </a:extLst>
          </p:cNvPr>
          <p:cNvPicPr>
            <a:picLocks noChangeAspect="1"/>
          </p:cNvPicPr>
          <p:nvPr userDrawn="1"/>
        </p:nvPicPr>
        <p:blipFill>
          <a:blip r:embed="rId2"/>
          <a:stretch>
            <a:fillRect/>
          </a:stretch>
        </p:blipFill>
        <p:spPr>
          <a:xfrm>
            <a:off x="326262" y="1179871"/>
            <a:ext cx="6065527" cy="5407741"/>
          </a:xfrm>
          <a:prstGeom prst="rect">
            <a:avLst/>
          </a:prstGeom>
        </p:spPr>
      </p:pic>
      <p:sp>
        <p:nvSpPr>
          <p:cNvPr id="2" name="Rectangle 1">
            <a:extLst>
              <a:ext uri="{FF2B5EF4-FFF2-40B4-BE49-F238E27FC236}">
                <a16:creationId xmlns:a16="http://schemas.microsoft.com/office/drawing/2014/main" id="{8D88E5BA-5F88-1B1C-0E52-47FCF1637020}"/>
              </a:ext>
            </a:extLst>
          </p:cNvPr>
          <p:cNvSpPr/>
          <p:nvPr userDrawn="1"/>
        </p:nvSpPr>
        <p:spPr>
          <a:xfrm>
            <a:off x="6391788" y="1179871"/>
            <a:ext cx="5473949" cy="5407741"/>
          </a:xfrm>
          <a:prstGeom prst="rect">
            <a:avLst/>
          </a:prstGeom>
          <a:solidFill>
            <a:srgbClr val="3254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1463"/>
            <a:endParaRPr lang="en-CA" sz="3600" dirty="0">
              <a:solidFill>
                <a:schemeClr val="bg1"/>
              </a:solidFill>
              <a:latin typeface="CERAPRO-LIGHT" pitchFamily="2" charset="0"/>
              <a:cs typeface="Arial" panose="020B0604020202020204" pitchFamily="34" charset="0"/>
            </a:endParaRPr>
          </a:p>
        </p:txBody>
      </p:sp>
      <p:sp>
        <p:nvSpPr>
          <p:cNvPr id="3" name="Title 1">
            <a:extLst>
              <a:ext uri="{FF2B5EF4-FFF2-40B4-BE49-F238E27FC236}">
                <a16:creationId xmlns:a16="http://schemas.microsoft.com/office/drawing/2014/main" id="{211637BC-498C-3CA5-671B-F9435E682077}"/>
              </a:ext>
            </a:extLst>
          </p:cNvPr>
          <p:cNvSpPr>
            <a:spLocks noGrp="1"/>
          </p:cNvSpPr>
          <p:nvPr>
            <p:ph type="title"/>
          </p:nvPr>
        </p:nvSpPr>
        <p:spPr>
          <a:xfrm>
            <a:off x="6892532" y="2623656"/>
            <a:ext cx="4689867" cy="2177646"/>
          </a:xfrm>
          <a:prstGeom prst="rect">
            <a:avLst/>
          </a:prstGeom>
        </p:spPr>
        <p:txBody>
          <a:bodyPr anchor="ctr"/>
          <a:lstStyle>
            <a:lvl1pPr>
              <a:defRPr sz="3600" b="0" i="0" cap="none" baseline="0">
                <a:latin typeface="Cera Pro"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2232065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FC5DC3-457A-B6F3-637D-89086054F06F}"/>
              </a:ext>
            </a:extLst>
          </p:cNvPr>
          <p:cNvPicPr>
            <a:picLocks noChangeAspect="1"/>
          </p:cNvPicPr>
          <p:nvPr userDrawn="1"/>
        </p:nvPicPr>
        <p:blipFill>
          <a:blip r:embed="rId2"/>
          <a:stretch>
            <a:fillRect/>
          </a:stretch>
        </p:blipFill>
        <p:spPr>
          <a:xfrm>
            <a:off x="-1" y="999672"/>
            <a:ext cx="7125630" cy="1193800"/>
          </a:xfrm>
          <a:prstGeom prst="rect">
            <a:avLst/>
          </a:prstGeom>
        </p:spPr>
      </p:pic>
      <p:pic>
        <p:nvPicPr>
          <p:cNvPr id="6" name="Picture 2" descr="Home page">
            <a:extLst>
              <a:ext uri="{FF2B5EF4-FFF2-40B4-BE49-F238E27FC236}">
                <a16:creationId xmlns:a16="http://schemas.microsoft.com/office/drawing/2014/main" id="{2AEF3732-7B0F-B952-5904-F84FF89454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36238" y="1037683"/>
            <a:ext cx="4537791" cy="111776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1677FD7-10FB-E9CF-F016-BC749C3EB4B2}"/>
              </a:ext>
            </a:extLst>
          </p:cNvPr>
          <p:cNvSpPr>
            <a:spLocks noGrp="1"/>
          </p:cNvSpPr>
          <p:nvPr>
            <p:ph type="title"/>
          </p:nvPr>
        </p:nvSpPr>
        <p:spPr>
          <a:xfrm>
            <a:off x="423231" y="999672"/>
            <a:ext cx="7771073" cy="1193800"/>
          </a:xfrm>
          <a:prstGeom prst="rect">
            <a:avLst/>
          </a:prstGeom>
        </p:spPr>
        <p:txBody>
          <a:bodyPr anchor="ctr"/>
          <a:lstStyle>
            <a:lvl1pPr>
              <a:defRPr sz="3400" b="0" i="0" cap="all" baseline="0">
                <a:latin typeface="Cera Pro"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2756040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rgbClr val="3254A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64352" y="1020431"/>
            <a:ext cx="10993549" cy="1475013"/>
          </a:xfrm>
          <a:prstGeom prst="rect">
            <a:avLst/>
          </a:prstGeom>
          <a:effectLst/>
        </p:spPr>
        <p:txBody>
          <a:bodyPr anchor="b">
            <a:normAutofit/>
          </a:bodyPr>
          <a:lstStyle>
            <a:lvl1pPr>
              <a:defRPr sz="3600">
                <a:solidFill>
                  <a:schemeClr val="accent1"/>
                </a:solidFill>
                <a:latin typeface="Cera Pro" pitchFamily="2" charset="0"/>
              </a:defRPr>
            </a:lvl1pPr>
          </a:lstStyle>
          <a:p>
            <a:r>
              <a:rPr lang="en-US" dirty="0"/>
              <a:t>Click to edit Master title style</a:t>
            </a:r>
          </a:p>
        </p:txBody>
      </p:sp>
      <p:sp>
        <p:nvSpPr>
          <p:cNvPr id="3" name="Subtitle 2"/>
          <p:cNvSpPr>
            <a:spLocks noGrp="1"/>
          </p:cNvSpPr>
          <p:nvPr>
            <p:ph type="subTitle" idx="1"/>
          </p:nvPr>
        </p:nvSpPr>
        <p:spPr>
          <a:xfrm>
            <a:off x="464355" y="2495445"/>
            <a:ext cx="10993546"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a:prstGeom prst="rect">
            <a:avLst/>
          </a:prstGeom>
        </p:spPr>
        <p:txBody>
          <a:bodyPr/>
          <a:lstStyle>
            <a:lvl1pPr>
              <a:defRPr>
                <a:solidFill>
                  <a:schemeClr val="accent1">
                    <a:lumMod val="75000"/>
                    <a:lumOff val="25000"/>
                  </a:schemeClr>
                </a:solidFill>
              </a:defRPr>
            </a:lvl1pPr>
          </a:lstStyle>
          <a:p>
            <a:fld id="{B61BEF0D-F0BB-DE4B-95CE-6DB70DBA9567}" type="datetimeFigureOut">
              <a:rPr lang="en-US" dirty="0"/>
              <a:pPr/>
              <a:t>10/7/2025</a:t>
            </a:fld>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a:prstGeom prst="rect">
            <a:avLst/>
          </a:prstGeo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1152887"/>
            <a:ext cx="11309338" cy="1189298"/>
          </a:xfrm>
          <a:prstGeom prst="rect">
            <a:avLst/>
          </a:prstGeom>
          <a:solidFill>
            <a:srgbClr val="3254A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1240636"/>
            <a:ext cx="11029616" cy="1013800"/>
          </a:xfrm>
          <a:prstGeom prst="rect">
            <a:avLst/>
          </a:prstGeom>
        </p:spPr>
        <p:txBody>
          <a:bodyPr/>
          <a:lstStyle>
            <a:lvl1pPr>
              <a:defRPr b="0" i="0">
                <a:latin typeface="CERAPRO-MEDIUM" pitchFamily="2" charset="0"/>
              </a:defRPr>
            </a:lvl1pPr>
          </a:lstStyle>
          <a:p>
            <a:r>
              <a:rPr lang="en-US" dirty="0"/>
              <a:t>Click to edit Master title style</a:t>
            </a:r>
          </a:p>
        </p:txBody>
      </p:sp>
      <p:sp>
        <p:nvSpPr>
          <p:cNvPr id="3" name="Content Placeholder 2"/>
          <p:cNvSpPr>
            <a:spLocks noGrp="1"/>
          </p:cNvSpPr>
          <p:nvPr>
            <p:ph idx="1"/>
          </p:nvPr>
        </p:nvSpPr>
        <p:spPr>
          <a:xfrm>
            <a:off x="581192" y="2722880"/>
            <a:ext cx="11029615" cy="313591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05951" y="5956137"/>
            <a:ext cx="2844799" cy="365125"/>
          </a:xfrm>
          <a:prstGeom prst="rect">
            <a:avLst/>
          </a:prstGeom>
        </p:spPr>
        <p:txBody>
          <a:bodyPr/>
          <a:lstStyle/>
          <a:p>
            <a:fld id="{B61BEF0D-F0BB-DE4B-95CE-6DB70DBA9567}" type="datetimeFigureOut">
              <a:rPr lang="en-US" dirty="0"/>
              <a:pPr/>
              <a:t>10/7/2025</a:t>
            </a:fld>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a:prstGeom prst="rect">
            <a:avLst/>
          </a:prstGeom>
        </p:spPr>
        <p:txBody>
          <a:bodyPr/>
          <a:lstStyle/>
          <a:p>
            <a:fld id="{D57F1E4F-1CFF-5643-939E-217C01CDF565}"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3254A0"/>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a:prstGeom prst="rect">
            <a:avLst/>
          </a:prstGeom>
        </p:spPr>
        <p:txBody>
          <a:bodyPr anchor="b">
            <a:normAutofit/>
          </a:bodyPr>
          <a:lstStyle>
            <a:lvl1pPr algn="l">
              <a:defRPr sz="3600" b="0" i="0" cap="all">
                <a:solidFill>
                  <a:schemeClr val="accent1"/>
                </a:solidFill>
                <a:latin typeface="CERAPRO-MEDIUM" pitchFamily="2" charset="0"/>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a:prstGeom prst="rect">
            <a:avLst/>
          </a:prstGeo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fld id="{B61BEF0D-F0BB-DE4B-95CE-6DB70DBA9567}" type="datetimeFigureOut">
              <a:rPr lang="en-US" dirty="0"/>
              <a:pPr/>
              <a:t>10/7/2025</a:t>
            </a:fld>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2674374"/>
            <a:ext cx="5422390" cy="3186676"/>
          </a:xfrm>
          <a:prstGeom prst="rect">
            <a:avLst/>
          </a:prstGeo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674374"/>
            <a:ext cx="5422392" cy="3186676"/>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05951" y="5956137"/>
            <a:ext cx="2844799" cy="365125"/>
          </a:xfrm>
          <a:prstGeom prst="rect">
            <a:avLst/>
          </a:prstGeom>
        </p:spPr>
        <p:txBody>
          <a:bodyPr/>
          <a:lstStyle/>
          <a:p>
            <a:fld id="{B61BEF0D-F0BB-DE4B-95CE-6DB70DBA9567}" type="datetimeFigureOut">
              <a:rPr lang="en-US" dirty="0"/>
              <a:pPr/>
              <a:t>10/7/2025</a:t>
            </a:fld>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
        <p:nvSpPr>
          <p:cNvPr id="9" name="Rectangle 8">
            <a:extLst>
              <a:ext uri="{FF2B5EF4-FFF2-40B4-BE49-F238E27FC236}">
                <a16:creationId xmlns:a16="http://schemas.microsoft.com/office/drawing/2014/main" id="{5BB605F6-B793-E5D2-67A8-5ACB2F66C46D}"/>
              </a:ext>
            </a:extLst>
          </p:cNvPr>
          <p:cNvSpPr>
            <a:spLocks noChangeAspect="1"/>
          </p:cNvSpPr>
          <p:nvPr userDrawn="1"/>
        </p:nvSpPr>
        <p:spPr>
          <a:xfrm>
            <a:off x="440286" y="1152887"/>
            <a:ext cx="11309338" cy="1189298"/>
          </a:xfrm>
          <a:prstGeom prst="rect">
            <a:avLst/>
          </a:prstGeom>
          <a:solidFill>
            <a:srgbClr val="3254A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013DEBB7-147D-C610-D229-022A24768356}"/>
              </a:ext>
            </a:extLst>
          </p:cNvPr>
          <p:cNvSpPr>
            <a:spLocks noGrp="1"/>
          </p:cNvSpPr>
          <p:nvPr>
            <p:ph type="title"/>
          </p:nvPr>
        </p:nvSpPr>
        <p:spPr>
          <a:xfrm>
            <a:off x="581192" y="1240636"/>
            <a:ext cx="11029616" cy="1013800"/>
          </a:xfrm>
          <a:prstGeom prst="rect">
            <a:avLst/>
          </a:prstGeom>
        </p:spPr>
        <p:txBody>
          <a:bodyPr/>
          <a:lstStyle>
            <a:lvl1pPr>
              <a:defRPr b="0" i="0">
                <a:latin typeface="CERAPRO-MEDIUM" pitchFamily="2" charset="0"/>
              </a:defRPr>
            </a:lvl1pPr>
          </a:lstStyle>
          <a:p>
            <a:r>
              <a:rPr lang="en-US" dirty="0"/>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60E793-E77F-AED7-D896-671AEE3CA104}"/>
              </a:ext>
            </a:extLst>
          </p:cNvPr>
          <p:cNvSpPr/>
          <p:nvPr userDrawn="1"/>
        </p:nvSpPr>
        <p:spPr>
          <a:xfrm>
            <a:off x="-10886" y="9243"/>
            <a:ext cx="12192000" cy="989960"/>
          </a:xfrm>
          <a:prstGeom prst="rect">
            <a:avLst/>
          </a:prstGeom>
          <a:solidFill>
            <a:srgbClr val="EAECED"/>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6351470"/>
            <a:ext cx="2844799" cy="365125"/>
          </a:xfrm>
          <a:prstGeom prst="rect">
            <a:avLst/>
          </a:prstGeom>
        </p:spPr>
        <p:txBody>
          <a:bodyPr vert="horz" lIns="91440" tIns="45720" rIns="91440" bIns="45720" rtlCol="0" anchor="ctr"/>
          <a:lstStyle>
            <a:lvl1pPr algn="r">
              <a:defRPr sz="900" b="0" i="0">
                <a:solidFill>
                  <a:schemeClr val="accent2"/>
                </a:solidFill>
                <a:latin typeface="CERAPRO-MEDIUM" pitchFamily="2" charset="0"/>
              </a:defRPr>
            </a:lvl1pPr>
          </a:lstStyle>
          <a:p>
            <a:fld id="{B61BEF0D-F0BB-DE4B-95CE-6DB70DBA9567}" type="datetimeFigureOut">
              <a:rPr lang="en-US" smtClean="0"/>
              <a:pPr/>
              <a:t>10/7/2025</a:t>
            </a:fld>
            <a:endParaRPr lang="en-US" dirty="0"/>
          </a:p>
        </p:txBody>
      </p:sp>
      <p:sp>
        <p:nvSpPr>
          <p:cNvPr id="5" name="Footer Placeholder 4"/>
          <p:cNvSpPr>
            <a:spLocks noGrp="1"/>
          </p:cNvSpPr>
          <p:nvPr>
            <p:ph type="ftr" sz="quarter" idx="3"/>
          </p:nvPr>
        </p:nvSpPr>
        <p:spPr>
          <a:xfrm>
            <a:off x="581192" y="6347144"/>
            <a:ext cx="6917210" cy="365125"/>
          </a:xfrm>
          <a:prstGeom prst="rect">
            <a:avLst/>
          </a:prstGeom>
        </p:spPr>
        <p:txBody>
          <a:bodyPr vert="horz" lIns="91440" tIns="45720" rIns="91440" bIns="45720" rtlCol="0" anchor="ctr"/>
          <a:lstStyle>
            <a:lvl1pPr algn="l">
              <a:defRPr sz="900" b="0" i="0" cap="all">
                <a:solidFill>
                  <a:schemeClr val="accent2"/>
                </a:solidFill>
                <a:latin typeface="CERAPRO-MEDIUM" pitchFamily="2" charset="0"/>
              </a:defRPr>
            </a:lvl1pPr>
          </a:lstStyle>
          <a:p>
            <a:endParaRPr lang="en-US" dirty="0"/>
          </a:p>
        </p:txBody>
      </p:sp>
      <p:sp>
        <p:nvSpPr>
          <p:cNvPr id="6" name="Slide Number Placeholder 5"/>
          <p:cNvSpPr>
            <a:spLocks noGrp="1"/>
          </p:cNvSpPr>
          <p:nvPr>
            <p:ph type="sldNum" sz="quarter" idx="4"/>
          </p:nvPr>
        </p:nvSpPr>
        <p:spPr>
          <a:xfrm>
            <a:off x="10558300" y="6351470"/>
            <a:ext cx="1052510" cy="365125"/>
          </a:xfrm>
          <a:prstGeom prst="rect">
            <a:avLst/>
          </a:prstGeom>
        </p:spPr>
        <p:txBody>
          <a:bodyPr vert="horz" lIns="91440" tIns="45720" rIns="91440" bIns="45720" rtlCol="0" anchor="ctr"/>
          <a:lstStyle>
            <a:lvl1pPr algn="r">
              <a:defRPr sz="900" b="0" i="0">
                <a:solidFill>
                  <a:schemeClr val="accent2"/>
                </a:solidFill>
                <a:latin typeface="CERAPRO-MEDIUM" pitchFamily="2" charset="0"/>
              </a:defRPr>
            </a:lvl1pPr>
          </a:lstStyle>
          <a:p>
            <a:fld id="{D57F1E4F-1CFF-5643-939E-217C01CDF565}" type="slidenum">
              <a:rPr lang="en-US" smtClean="0"/>
              <a:pPr/>
              <a:t>‹#›</a:t>
            </a:fld>
            <a:endParaRPr lang="en-US" dirty="0"/>
          </a:p>
        </p:txBody>
      </p:sp>
      <p:pic>
        <p:nvPicPr>
          <p:cNvPr id="7" name="Graphic 6">
            <a:extLst>
              <a:ext uri="{FF2B5EF4-FFF2-40B4-BE49-F238E27FC236}">
                <a16:creationId xmlns:a16="http://schemas.microsoft.com/office/drawing/2014/main" id="{71443390-59D3-7191-DB81-B2DB91D8F9E7}"/>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80234" y="250031"/>
            <a:ext cx="2257548" cy="540268"/>
          </a:xfrm>
          <a:prstGeom prst="rect">
            <a:avLst/>
          </a:prstGeom>
        </p:spPr>
      </p:pic>
      <p:pic>
        <p:nvPicPr>
          <p:cNvPr id="15" name="Picture 14">
            <a:extLst>
              <a:ext uri="{FF2B5EF4-FFF2-40B4-BE49-F238E27FC236}">
                <a16:creationId xmlns:a16="http://schemas.microsoft.com/office/drawing/2014/main" id="{DFACB4D8-12B2-B0FC-F05D-DA3FF41525A9}"/>
              </a:ext>
            </a:extLst>
          </p:cNvPr>
          <p:cNvPicPr>
            <a:picLocks noChangeAspect="1"/>
          </p:cNvPicPr>
          <p:nvPr userDrawn="1"/>
        </p:nvPicPr>
        <p:blipFill>
          <a:blip r:embed="rId19"/>
          <a:srcRect/>
          <a:stretch/>
        </p:blipFill>
        <p:spPr>
          <a:xfrm>
            <a:off x="9544432" y="0"/>
            <a:ext cx="2647567" cy="98996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54" r:id="rId2"/>
    <p:sldLayoutId id="2147483661" r:id="rId3"/>
    <p:sldLayoutId id="2147483662" r:id="rId4"/>
    <p:sldLayoutId id="2147483663" r:id="rId5"/>
    <p:sldLayoutId id="2147483649" r:id="rId6"/>
    <p:sldLayoutId id="2147483650" r:id="rId7"/>
    <p:sldLayoutId id="2147483651" r:id="rId8"/>
    <p:sldLayoutId id="2147483652" r:id="rId9"/>
    <p:sldLayoutId id="2147483653" r:id="rId10"/>
    <p:sldLayoutId id="2147483655" r:id="rId11"/>
    <p:sldLayoutId id="2147483656" r:id="rId12"/>
    <p:sldLayoutId id="2147483657" r:id="rId13"/>
    <p:sldLayoutId id="2147483658" r:id="rId14"/>
    <p:sldLayoutId id="2147483659" r:id="rId15"/>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C1B544"/>
        </a:buClr>
        <a:buSzPct val="100000"/>
        <a:buFont typeface="Arial" panose="020B0604020202020204" pitchFamily="34" charset="0"/>
        <a:buChar char="•"/>
        <a:defRPr sz="1800" b="1" kern="1200">
          <a:solidFill>
            <a:schemeClr val="tx2"/>
          </a:solidFill>
          <a:latin typeface="Cera Pro" pitchFamily="2" charset="0"/>
          <a:ea typeface="+mn-ea"/>
          <a:cs typeface="+mn-cs"/>
        </a:defRPr>
      </a:lvl1pPr>
      <a:lvl2pPr marL="630000" indent="-306000" algn="l" defTabSz="457200" rtl="0" eaLnBrk="1" latinLnBrk="0" hangingPunct="1">
        <a:spcBef>
          <a:spcPct val="20000"/>
        </a:spcBef>
        <a:spcAft>
          <a:spcPts val="600"/>
        </a:spcAft>
        <a:buClr>
          <a:srgbClr val="C1B544"/>
        </a:buClr>
        <a:buSzPct val="100000"/>
        <a:buFont typeface="Arial" panose="020B0604020202020204" pitchFamily="34" charset="0"/>
        <a:buChar char="•"/>
        <a:defRPr sz="1600" kern="1200">
          <a:solidFill>
            <a:srgbClr val="3254A0"/>
          </a:solidFill>
          <a:latin typeface="Cera Pro" pitchFamily="2" charset="0"/>
          <a:ea typeface="+mn-ea"/>
          <a:cs typeface="+mn-cs"/>
        </a:defRPr>
      </a:lvl2pPr>
      <a:lvl3pPr marL="900000" indent="-270000" algn="l" defTabSz="457200" rtl="0" eaLnBrk="1" latinLnBrk="0" hangingPunct="1">
        <a:spcBef>
          <a:spcPct val="20000"/>
        </a:spcBef>
        <a:spcAft>
          <a:spcPts val="600"/>
        </a:spcAft>
        <a:buClr>
          <a:srgbClr val="C1B544"/>
        </a:buClr>
        <a:buSzPct val="100000"/>
        <a:buFont typeface="Arial" panose="020B0604020202020204" pitchFamily="34" charset="0"/>
        <a:buChar char="•"/>
        <a:defRPr sz="1400" kern="1200">
          <a:solidFill>
            <a:srgbClr val="C1B544"/>
          </a:solidFill>
          <a:latin typeface="Cera Pro" pitchFamily="2" charset="0"/>
          <a:ea typeface="+mn-ea"/>
          <a:cs typeface="+mn-cs"/>
        </a:defRPr>
      </a:lvl3pPr>
      <a:lvl4pPr marL="1242000" indent="-234000" algn="l" defTabSz="457200" rtl="0" eaLnBrk="1" latinLnBrk="0" hangingPunct="1">
        <a:spcBef>
          <a:spcPct val="20000"/>
        </a:spcBef>
        <a:spcAft>
          <a:spcPts val="600"/>
        </a:spcAft>
        <a:buClr>
          <a:srgbClr val="C1B544"/>
        </a:buClr>
        <a:buSzPct val="100000"/>
        <a:buFont typeface="Arial" panose="020B0604020202020204" pitchFamily="34" charset="0"/>
        <a:buChar char="•"/>
        <a:defRPr sz="1200" kern="1200">
          <a:solidFill>
            <a:srgbClr val="3D3D3D"/>
          </a:solidFill>
          <a:latin typeface="Cera Pro" pitchFamily="2" charset="0"/>
          <a:ea typeface="+mn-ea"/>
          <a:cs typeface="+mn-cs"/>
        </a:defRPr>
      </a:lvl4pPr>
      <a:lvl5pPr marL="1602000" indent="-234000" algn="l" defTabSz="457200" rtl="0" eaLnBrk="1" latinLnBrk="0" hangingPunct="1">
        <a:spcBef>
          <a:spcPct val="20000"/>
        </a:spcBef>
        <a:spcAft>
          <a:spcPts val="600"/>
        </a:spcAft>
        <a:buClr>
          <a:srgbClr val="C1B544"/>
        </a:buClr>
        <a:buSzPct val="100000"/>
        <a:buFont typeface="Arial" panose="020B0604020202020204" pitchFamily="34" charset="0"/>
        <a:buChar char="•"/>
        <a:defRPr sz="1200" kern="1200">
          <a:solidFill>
            <a:srgbClr val="3D3D3D"/>
          </a:solidFill>
          <a:latin typeface="Cera Pro" pitchFamily="2"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image" Target="../media/image8.jp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video" Target="https://www.youtube.com/embed/ti6vq8HbInk?feature=oembed"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1.xml"/><Relationship Id="rId1" Type="http://schemas.openxmlformats.org/officeDocument/2006/relationships/video" Target="https://www.youtube.com/embed/84eBa4AhwFU?feature=oembed"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2.png"/><Relationship Id="rId7" Type="http://schemas.openxmlformats.org/officeDocument/2006/relationships/image" Target="../media/image18.jp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flying a kite over a rocky hill&#10;&#10;AI-generated content may be incorrect.">
            <a:extLst>
              <a:ext uri="{FF2B5EF4-FFF2-40B4-BE49-F238E27FC236}">
                <a16:creationId xmlns:a16="http://schemas.microsoft.com/office/drawing/2014/main" id="{85F96C03-5CDF-E784-DD46-2A0C9ECAD6D0}"/>
              </a:ext>
            </a:extLst>
          </p:cNvPr>
          <p:cNvPicPr>
            <a:picLocks noChangeAspect="1"/>
          </p:cNvPicPr>
          <p:nvPr/>
        </p:nvPicPr>
        <p:blipFill>
          <a:blip r:embed="rId2"/>
          <a:stretch>
            <a:fillRect/>
          </a:stretch>
        </p:blipFill>
        <p:spPr>
          <a:xfrm>
            <a:off x="0" y="21772"/>
            <a:ext cx="12192000" cy="6858000"/>
          </a:xfrm>
          <a:prstGeom prst="rect">
            <a:avLst/>
          </a:prstGeom>
        </p:spPr>
      </p:pic>
      <p:pic>
        <p:nvPicPr>
          <p:cNvPr id="6" name="Graphic 5">
            <a:extLst>
              <a:ext uri="{FF2B5EF4-FFF2-40B4-BE49-F238E27FC236}">
                <a16:creationId xmlns:a16="http://schemas.microsoft.com/office/drawing/2014/main" id="{6C10C352-AB6E-06D1-B6BB-4ED573054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746" y="317654"/>
            <a:ext cx="3304721" cy="790873"/>
          </a:xfrm>
          <a:prstGeom prst="rect">
            <a:avLst/>
          </a:prstGeom>
        </p:spPr>
      </p:pic>
      <p:sp>
        <p:nvSpPr>
          <p:cNvPr id="7" name="TextBox 6">
            <a:extLst>
              <a:ext uri="{FF2B5EF4-FFF2-40B4-BE49-F238E27FC236}">
                <a16:creationId xmlns:a16="http://schemas.microsoft.com/office/drawing/2014/main" id="{AA19F6AE-6829-20F4-BC63-120DA06394F0}"/>
              </a:ext>
            </a:extLst>
          </p:cNvPr>
          <p:cNvSpPr txBox="1"/>
          <p:nvPr/>
        </p:nvSpPr>
        <p:spPr>
          <a:xfrm>
            <a:off x="340537" y="1474517"/>
            <a:ext cx="7531253" cy="4893647"/>
          </a:xfrm>
          <a:prstGeom prst="rect">
            <a:avLst/>
          </a:prstGeom>
          <a:noFill/>
        </p:spPr>
        <p:txBody>
          <a:bodyPr wrap="square" rtlCol="0">
            <a:spAutoFit/>
          </a:bodyPr>
          <a:lstStyle/>
          <a:p>
            <a:r>
              <a:rPr lang="en-CA" sz="4800" dirty="0">
                <a:solidFill>
                  <a:schemeClr val="bg1"/>
                </a:solidFill>
                <a:latin typeface="Cera Pro" pitchFamily="2" charset="0"/>
                <a:cs typeface="Arial" panose="020B0604020202020204" pitchFamily="34" charset="0"/>
              </a:rPr>
              <a:t>Finding the Glimmers in Your Daily Life</a:t>
            </a:r>
          </a:p>
          <a:p>
            <a:br>
              <a:rPr lang="en-CA" sz="3600" u="sng" dirty="0">
                <a:solidFill>
                  <a:srgbClr val="FFFFFF"/>
                </a:solidFill>
                <a:latin typeface="Cera Pro" pitchFamily="2" charset="0"/>
                <a:cs typeface="Arial" panose="020B0604020202020204" pitchFamily="34" charset="0"/>
              </a:rPr>
            </a:br>
            <a:r>
              <a:rPr lang="en-CA" sz="3600" dirty="0">
                <a:solidFill>
                  <a:srgbClr val="C1B544"/>
                </a:solidFill>
                <a:latin typeface="Cera Pro" pitchFamily="2" charset="0"/>
                <a:cs typeface="Arial" panose="020B0604020202020204" pitchFamily="34" charset="0"/>
              </a:rPr>
              <a:t>Welcome to the launch of a workshop series on Mental Health</a:t>
            </a:r>
          </a:p>
          <a:p>
            <a:endParaRPr lang="en-CA" sz="3600" dirty="0">
              <a:solidFill>
                <a:srgbClr val="EAECED"/>
              </a:solidFill>
              <a:latin typeface="Cera Pro" pitchFamily="2" charset="0"/>
              <a:cs typeface="Arial" panose="020B0604020202020204" pitchFamily="34" charset="0"/>
            </a:endParaRPr>
          </a:p>
          <a:p>
            <a:r>
              <a:rPr lang="en-US" sz="3200" dirty="0">
                <a:solidFill>
                  <a:srgbClr val="EAECED"/>
                </a:solidFill>
                <a:latin typeface="Cera Pro" pitchFamily="2" charset="0"/>
                <a:cs typeface="Arial" panose="020B0604020202020204" pitchFamily="34" charset="0"/>
              </a:rPr>
              <a:t>with Rachel Hollingshead, MSW, RSW</a:t>
            </a:r>
          </a:p>
          <a:p>
            <a:r>
              <a:rPr lang="en-US" sz="3200" dirty="0">
                <a:solidFill>
                  <a:srgbClr val="EAECED"/>
                </a:solidFill>
                <a:latin typeface="Cera Pro" pitchFamily="2" charset="0"/>
                <a:cs typeface="Arial" panose="020B0604020202020204" pitchFamily="34" charset="0"/>
              </a:rPr>
              <a:t>Rock &amp; Willow Wellness</a:t>
            </a:r>
            <a:endParaRPr lang="en-CA" sz="3200" dirty="0">
              <a:solidFill>
                <a:srgbClr val="EAECED"/>
              </a:solidFill>
              <a:latin typeface="Cera Pro" pitchFamily="2" charset="0"/>
              <a:cs typeface="Arial" panose="020B0604020202020204" pitchFamily="34" charset="0"/>
            </a:endParaRPr>
          </a:p>
        </p:txBody>
      </p:sp>
      <p:pic>
        <p:nvPicPr>
          <p:cNvPr id="3" name="Picture 2">
            <a:extLst>
              <a:ext uri="{FF2B5EF4-FFF2-40B4-BE49-F238E27FC236}">
                <a16:creationId xmlns:a16="http://schemas.microsoft.com/office/drawing/2014/main" id="{2A9BB5EE-4610-D312-CF18-7F805FF9DA72}"/>
              </a:ext>
            </a:extLst>
          </p:cNvPr>
          <p:cNvPicPr>
            <a:picLocks noChangeAspect="1"/>
          </p:cNvPicPr>
          <p:nvPr/>
        </p:nvPicPr>
        <p:blipFill>
          <a:blip r:embed="rId5"/>
          <a:stretch>
            <a:fillRect/>
          </a:stretch>
        </p:blipFill>
        <p:spPr>
          <a:xfrm>
            <a:off x="11384280" y="6134099"/>
            <a:ext cx="807720" cy="745672"/>
          </a:xfrm>
          <a:prstGeom prst="rect">
            <a:avLst/>
          </a:prstGeom>
        </p:spPr>
      </p:pic>
      <p:pic>
        <p:nvPicPr>
          <p:cNvPr id="11" name="Picture 10">
            <a:extLst>
              <a:ext uri="{FF2B5EF4-FFF2-40B4-BE49-F238E27FC236}">
                <a16:creationId xmlns:a16="http://schemas.microsoft.com/office/drawing/2014/main" id="{065746F4-7E78-B0F4-B4C0-8E6154EC009C}"/>
              </a:ext>
            </a:extLst>
          </p:cNvPr>
          <p:cNvPicPr>
            <a:picLocks noChangeAspect="1"/>
          </p:cNvPicPr>
          <p:nvPr/>
        </p:nvPicPr>
        <p:blipFill>
          <a:blip r:embed="rId6"/>
          <a:stretch>
            <a:fillRect/>
          </a:stretch>
        </p:blipFill>
        <p:spPr>
          <a:xfrm>
            <a:off x="5526487" y="5699559"/>
            <a:ext cx="1298714" cy="1034595"/>
          </a:xfrm>
          <a:prstGeom prst="rect">
            <a:avLst/>
          </a:prstGeom>
        </p:spPr>
      </p:pic>
      <p:pic>
        <p:nvPicPr>
          <p:cNvPr id="12" name="Picture 11">
            <a:extLst>
              <a:ext uri="{FF2B5EF4-FFF2-40B4-BE49-F238E27FC236}">
                <a16:creationId xmlns:a16="http://schemas.microsoft.com/office/drawing/2014/main" id="{CC37344F-6AF6-DDEC-29E2-B72933F25CC1}"/>
              </a:ext>
            </a:extLst>
          </p:cNvPr>
          <p:cNvPicPr>
            <a:picLocks noChangeAspect="1"/>
          </p:cNvPicPr>
          <p:nvPr/>
        </p:nvPicPr>
        <p:blipFill>
          <a:blip r:embed="rId7"/>
          <a:stretch>
            <a:fillRect/>
          </a:stretch>
        </p:blipFill>
        <p:spPr>
          <a:xfrm>
            <a:off x="0" y="6134099"/>
            <a:ext cx="807720" cy="745671"/>
          </a:xfrm>
          <a:prstGeom prst="rect">
            <a:avLst/>
          </a:prstGeom>
        </p:spPr>
      </p:pic>
    </p:spTree>
    <p:extLst>
      <p:ext uri="{BB962C8B-B14F-4D97-AF65-F5344CB8AC3E}">
        <p14:creationId xmlns:p14="http://schemas.microsoft.com/office/powerpoint/2010/main" val="1101696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8B614-2AC6-434F-D4CE-D0A2AD91D3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962A5-50A5-071C-9A47-A4E6ADA0C259}"/>
              </a:ext>
            </a:extLst>
          </p:cNvPr>
          <p:cNvSpPr>
            <a:spLocks noGrp="1"/>
          </p:cNvSpPr>
          <p:nvPr>
            <p:ph type="title"/>
          </p:nvPr>
        </p:nvSpPr>
        <p:spPr/>
        <p:txBody>
          <a:bodyPr/>
          <a:lstStyle/>
          <a:p>
            <a:pPr marL="9525"/>
            <a:r>
              <a:rPr lang="en-CA" sz="3600" dirty="0">
                <a:solidFill>
                  <a:schemeClr val="bg1"/>
                </a:solidFill>
                <a:latin typeface="CERAPRO-LIGHT" pitchFamily="2" charset="0"/>
                <a:cs typeface="Arial" panose="020B0604020202020204" pitchFamily="34" charset="0"/>
              </a:rPr>
              <a:t>Supporting </a:t>
            </a:r>
            <a:r>
              <a:rPr lang="en-CA" dirty="0">
                <a:latin typeface="CERAPRO-LIGHT" pitchFamily="2" charset="0"/>
                <a:cs typeface="Arial" panose="020B0604020202020204" pitchFamily="34" charset="0"/>
              </a:rPr>
              <a:t>Ourselves</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530E5BF7-8768-F506-CCF0-B025FE7862DE}"/>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93AB3385-F1AD-C11A-8BAF-594A6E02E81F}"/>
              </a:ext>
            </a:extLst>
          </p:cNvPr>
          <p:cNvSpPr txBox="1"/>
          <p:nvPr/>
        </p:nvSpPr>
        <p:spPr>
          <a:xfrm>
            <a:off x="4335424" y="1829098"/>
            <a:ext cx="6838989" cy="1200329"/>
          </a:xfrm>
          <a:prstGeom prst="rect">
            <a:avLst/>
          </a:prstGeom>
          <a:noFill/>
        </p:spPr>
        <p:txBody>
          <a:bodyPr wrap="square">
            <a:spAutoFit/>
          </a:bodyPr>
          <a:lstStyle/>
          <a:p>
            <a:endParaRPr lang="en-CA" b="1" dirty="0">
              <a:solidFill>
                <a:schemeClr val="accent3">
                  <a:lumMod val="50000"/>
                </a:schemeClr>
              </a:solidFill>
            </a:endParaRPr>
          </a:p>
          <a:p>
            <a:endParaRPr lang="en-CA" b="1" dirty="0">
              <a:solidFill>
                <a:schemeClr val="accent3">
                  <a:lumMod val="50000"/>
                </a:schemeClr>
              </a:solidFill>
            </a:endParaRPr>
          </a:p>
          <a:p>
            <a:endParaRPr lang="en-CA" b="1" dirty="0">
              <a:solidFill>
                <a:schemeClr val="accent3">
                  <a:lumMod val="50000"/>
                </a:schemeClr>
              </a:solidFill>
            </a:endParaRPr>
          </a:p>
          <a:p>
            <a:endParaRPr lang="en-CA" b="1" dirty="0">
              <a:solidFill>
                <a:schemeClr val="accent3">
                  <a:lumMod val="50000"/>
                </a:schemeClr>
              </a:solidFill>
            </a:endParaRPr>
          </a:p>
        </p:txBody>
      </p:sp>
      <p:pic>
        <p:nvPicPr>
          <p:cNvPr id="4" name="Picture 3">
            <a:extLst>
              <a:ext uri="{FF2B5EF4-FFF2-40B4-BE49-F238E27FC236}">
                <a16:creationId xmlns:a16="http://schemas.microsoft.com/office/drawing/2014/main" id="{5DB8D250-BF31-F413-B7D6-80A0C00F7405}"/>
              </a:ext>
            </a:extLst>
          </p:cNvPr>
          <p:cNvPicPr>
            <a:picLocks noChangeAspect="1"/>
          </p:cNvPicPr>
          <p:nvPr/>
        </p:nvPicPr>
        <p:blipFill>
          <a:blip r:embed="rId3"/>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26853720-FA8A-DCC8-0C11-53B1066DF60D}"/>
              </a:ext>
            </a:extLst>
          </p:cNvPr>
          <p:cNvPicPr>
            <a:picLocks noChangeAspect="1"/>
          </p:cNvPicPr>
          <p:nvPr/>
        </p:nvPicPr>
        <p:blipFill>
          <a:blip r:embed="rId3"/>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1C6482FA-BC27-EF6F-B538-570A8DB22697}"/>
              </a:ext>
            </a:extLst>
          </p:cNvPr>
          <p:cNvPicPr>
            <a:picLocks noChangeAspect="1"/>
          </p:cNvPicPr>
          <p:nvPr/>
        </p:nvPicPr>
        <p:blipFill>
          <a:blip r:embed="rId3"/>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2CE38E4B-6C7D-E823-5FED-6F1B99A04785}"/>
              </a:ext>
            </a:extLst>
          </p:cNvPr>
          <p:cNvPicPr>
            <a:picLocks noChangeAspect="1"/>
          </p:cNvPicPr>
          <p:nvPr/>
        </p:nvPicPr>
        <p:blipFill>
          <a:blip r:embed="rId4"/>
          <a:stretch>
            <a:fillRect/>
          </a:stretch>
        </p:blipFill>
        <p:spPr>
          <a:xfrm flipH="1">
            <a:off x="10061893" y="1702753"/>
            <a:ext cx="1112520" cy="1207113"/>
          </a:xfrm>
          <a:prstGeom prst="rect">
            <a:avLst/>
          </a:prstGeom>
        </p:spPr>
      </p:pic>
      <p:pic>
        <p:nvPicPr>
          <p:cNvPr id="8" name="Online Media 7" title="Calm Your Vagus Nerve with Your Eyes (FAST!)">
            <a:hlinkClick r:id="" action="ppaction://media"/>
            <a:extLst>
              <a:ext uri="{FF2B5EF4-FFF2-40B4-BE49-F238E27FC236}">
                <a16:creationId xmlns:a16="http://schemas.microsoft.com/office/drawing/2014/main" id="{86BBDAB3-6710-1877-D169-C0D0A90C390E}"/>
              </a:ext>
            </a:extLst>
          </p:cNvPr>
          <p:cNvPicPr>
            <a:picLocks noRot="1" noChangeAspect="1"/>
          </p:cNvPicPr>
          <p:nvPr>
            <a:videoFile r:link="rId1"/>
          </p:nvPr>
        </p:nvPicPr>
        <p:blipFill>
          <a:blip r:embed="rId5"/>
          <a:stretch>
            <a:fillRect/>
          </a:stretch>
        </p:blipFill>
        <p:spPr>
          <a:xfrm>
            <a:off x="22225" y="0"/>
            <a:ext cx="12147550" cy="6858000"/>
          </a:xfrm>
          <a:prstGeom prst="rect">
            <a:avLst/>
          </a:prstGeom>
        </p:spPr>
      </p:pic>
    </p:spTree>
    <p:extLst>
      <p:ext uri="{BB962C8B-B14F-4D97-AF65-F5344CB8AC3E}">
        <p14:creationId xmlns:p14="http://schemas.microsoft.com/office/powerpoint/2010/main" val="150817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EC940-8284-5CEC-8F1D-867242745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810A4-2FE7-BC95-184A-A3A5AD3E6DE1}"/>
              </a:ext>
            </a:extLst>
          </p:cNvPr>
          <p:cNvSpPr>
            <a:spLocks noGrp="1"/>
          </p:cNvSpPr>
          <p:nvPr>
            <p:ph type="title"/>
          </p:nvPr>
        </p:nvSpPr>
        <p:spPr/>
        <p:txBody>
          <a:bodyPr/>
          <a:lstStyle/>
          <a:p>
            <a:pPr marL="9525"/>
            <a:r>
              <a:rPr lang="en-CA" dirty="0">
                <a:latin typeface="CERAPRO-LIGHT" pitchFamily="2" charset="0"/>
                <a:cs typeface="Arial" panose="020B0604020202020204" pitchFamily="34" charset="0"/>
              </a:rPr>
              <a:t>In Support of One Another</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0D2AC488-9389-2E38-719C-86C16CDBE79D}"/>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8E460E5D-0310-AE79-D2E6-1A565D07A7DA}"/>
              </a:ext>
            </a:extLst>
          </p:cNvPr>
          <p:cNvSpPr txBox="1"/>
          <p:nvPr/>
        </p:nvSpPr>
        <p:spPr>
          <a:xfrm>
            <a:off x="4335424" y="1874818"/>
            <a:ext cx="6838989" cy="2308324"/>
          </a:xfrm>
          <a:prstGeom prst="rect">
            <a:avLst/>
          </a:prstGeom>
          <a:noFill/>
        </p:spPr>
        <p:txBody>
          <a:bodyPr wrap="square">
            <a:spAutoFit/>
          </a:bodyPr>
          <a:lstStyle/>
          <a:p>
            <a:r>
              <a:rPr lang="en-CA" b="1" dirty="0">
                <a:solidFill>
                  <a:schemeClr val="accent3">
                    <a:lumMod val="50000"/>
                  </a:schemeClr>
                </a:solidFill>
              </a:rPr>
              <a:t>In support of one another</a:t>
            </a:r>
          </a:p>
          <a:p>
            <a:endParaRPr lang="en-CA" b="1" dirty="0">
              <a:solidFill>
                <a:schemeClr val="accent3">
                  <a:lumMod val="50000"/>
                </a:schemeClr>
              </a:solidFill>
            </a:endParaRPr>
          </a:p>
          <a:p>
            <a:endParaRPr lang="en-CA" b="1" dirty="0">
              <a:solidFill>
                <a:schemeClr val="accent3">
                  <a:lumMod val="50000"/>
                </a:schemeClr>
              </a:solidFill>
            </a:endParaRPr>
          </a:p>
          <a:p>
            <a:r>
              <a:rPr lang="en-CA" dirty="0"/>
              <a:t>Moving beyond Self Care</a:t>
            </a:r>
          </a:p>
          <a:p>
            <a:endParaRPr lang="en-CA" dirty="0"/>
          </a:p>
          <a:p>
            <a:r>
              <a:rPr lang="en-CA" dirty="0"/>
              <a:t>Creating and Supporting a Culture and Community of Care</a:t>
            </a:r>
          </a:p>
          <a:p>
            <a:endParaRPr lang="en-CA" b="1" dirty="0">
              <a:solidFill>
                <a:schemeClr val="accent3">
                  <a:lumMod val="50000"/>
                </a:schemeClr>
              </a:solidFill>
            </a:endParaRPr>
          </a:p>
          <a:p>
            <a:endParaRPr lang="en-CA" dirty="0"/>
          </a:p>
        </p:txBody>
      </p:sp>
      <p:pic>
        <p:nvPicPr>
          <p:cNvPr id="4" name="Picture 3">
            <a:extLst>
              <a:ext uri="{FF2B5EF4-FFF2-40B4-BE49-F238E27FC236}">
                <a16:creationId xmlns:a16="http://schemas.microsoft.com/office/drawing/2014/main" id="{D0BA41F7-CE20-1935-7216-240CBDDA6336}"/>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61BAB22E-55FA-A222-CBBB-0BDBEA76D8A5}"/>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885DD307-5664-9BD4-CC04-F1AB313C6BFE}"/>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4700050E-0266-53B0-9BB6-309B4973B1AC}"/>
              </a:ext>
            </a:extLst>
          </p:cNvPr>
          <p:cNvPicPr>
            <a:picLocks noChangeAspect="1"/>
          </p:cNvPicPr>
          <p:nvPr/>
        </p:nvPicPr>
        <p:blipFill>
          <a:blip r:embed="rId3"/>
          <a:stretch>
            <a:fillRect/>
          </a:stretch>
        </p:blipFill>
        <p:spPr>
          <a:xfrm flipH="1">
            <a:off x="10061893" y="1702753"/>
            <a:ext cx="1112520" cy="1207113"/>
          </a:xfrm>
          <a:prstGeom prst="rect">
            <a:avLst/>
          </a:prstGeom>
        </p:spPr>
      </p:pic>
    </p:spTree>
    <p:extLst>
      <p:ext uri="{BB962C8B-B14F-4D97-AF65-F5344CB8AC3E}">
        <p14:creationId xmlns:p14="http://schemas.microsoft.com/office/powerpoint/2010/main" val="3600893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D16C-65B9-E95F-7B22-5D1835BBE7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A2E42D-AEFE-5BEB-F575-D04DDD5D79D6}"/>
              </a:ext>
            </a:extLst>
          </p:cNvPr>
          <p:cNvSpPr>
            <a:spLocks noGrp="1"/>
          </p:cNvSpPr>
          <p:nvPr>
            <p:ph type="title"/>
          </p:nvPr>
        </p:nvSpPr>
        <p:spPr/>
        <p:txBody>
          <a:bodyPr/>
          <a:lstStyle/>
          <a:p>
            <a:pPr marL="9525"/>
            <a:r>
              <a:rPr lang="en-CA" dirty="0">
                <a:latin typeface="CERAPRO-LIGHT" pitchFamily="2" charset="0"/>
                <a:cs typeface="Arial" panose="020B0604020202020204" pitchFamily="34" charset="0"/>
              </a:rPr>
              <a:t>A Take-Away for Today</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21A0F818-4625-26F0-9DD4-4B04F163E44A}"/>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2B982B73-F355-3F27-A961-991AE30CF5DC}"/>
              </a:ext>
            </a:extLst>
          </p:cNvPr>
          <p:cNvSpPr txBox="1"/>
          <p:nvPr/>
        </p:nvSpPr>
        <p:spPr>
          <a:xfrm>
            <a:off x="5082541" y="2977406"/>
            <a:ext cx="5173980" cy="1046440"/>
          </a:xfrm>
          <a:prstGeom prst="rect">
            <a:avLst/>
          </a:prstGeom>
          <a:noFill/>
        </p:spPr>
        <p:txBody>
          <a:bodyPr wrap="square">
            <a:spAutoFit/>
          </a:bodyPr>
          <a:lstStyle/>
          <a:p>
            <a:endParaRPr lang="en-CA" dirty="0"/>
          </a:p>
          <a:p>
            <a:r>
              <a:rPr lang="en-CA" sz="4400" b="1" dirty="0">
                <a:solidFill>
                  <a:schemeClr val="accent3">
                    <a:lumMod val="50000"/>
                  </a:schemeClr>
                </a:solidFill>
              </a:rPr>
              <a:t>G </a:t>
            </a:r>
            <a:r>
              <a:rPr lang="en-CA" sz="4400" b="1" dirty="0">
                <a:solidFill>
                  <a:srgbClr val="00B050"/>
                </a:solidFill>
              </a:rPr>
              <a:t>L</a:t>
            </a:r>
            <a:r>
              <a:rPr lang="en-CA" sz="4400" b="1" dirty="0"/>
              <a:t> </a:t>
            </a:r>
            <a:r>
              <a:rPr lang="en-CA" sz="4400" b="1" dirty="0">
                <a:solidFill>
                  <a:schemeClr val="accent3">
                    <a:lumMod val="50000"/>
                  </a:schemeClr>
                </a:solidFill>
              </a:rPr>
              <a:t>I</a:t>
            </a:r>
            <a:r>
              <a:rPr lang="en-CA" sz="4400" b="1" dirty="0"/>
              <a:t> </a:t>
            </a:r>
            <a:r>
              <a:rPr lang="en-CA" sz="4400" b="1" dirty="0">
                <a:solidFill>
                  <a:srgbClr val="00B050"/>
                </a:solidFill>
              </a:rPr>
              <a:t>M</a:t>
            </a:r>
            <a:r>
              <a:rPr lang="en-CA" sz="4400" b="1" dirty="0"/>
              <a:t> </a:t>
            </a:r>
            <a:r>
              <a:rPr lang="en-CA" sz="4400" b="1" dirty="0" err="1">
                <a:solidFill>
                  <a:schemeClr val="accent3">
                    <a:lumMod val="50000"/>
                  </a:schemeClr>
                </a:solidFill>
              </a:rPr>
              <a:t>M</a:t>
            </a:r>
            <a:r>
              <a:rPr lang="en-CA" sz="4400" b="1" dirty="0"/>
              <a:t> </a:t>
            </a:r>
            <a:r>
              <a:rPr lang="en-CA" sz="4400" b="1" dirty="0">
                <a:solidFill>
                  <a:srgbClr val="00B050"/>
                </a:solidFill>
              </a:rPr>
              <a:t>E</a:t>
            </a:r>
            <a:r>
              <a:rPr lang="en-CA" sz="4400" b="1" dirty="0"/>
              <a:t> </a:t>
            </a:r>
            <a:r>
              <a:rPr lang="en-CA" sz="4400" b="1" dirty="0">
                <a:solidFill>
                  <a:schemeClr val="accent3">
                    <a:lumMod val="50000"/>
                  </a:schemeClr>
                </a:solidFill>
              </a:rPr>
              <a:t>R</a:t>
            </a:r>
            <a:r>
              <a:rPr lang="en-CA" sz="4400" b="1" dirty="0"/>
              <a:t> </a:t>
            </a:r>
            <a:r>
              <a:rPr lang="en-CA" sz="4400" b="1" dirty="0">
                <a:solidFill>
                  <a:srgbClr val="00B050"/>
                </a:solidFill>
              </a:rPr>
              <a:t>S</a:t>
            </a:r>
          </a:p>
        </p:txBody>
      </p:sp>
      <p:pic>
        <p:nvPicPr>
          <p:cNvPr id="4" name="Picture 3">
            <a:extLst>
              <a:ext uri="{FF2B5EF4-FFF2-40B4-BE49-F238E27FC236}">
                <a16:creationId xmlns:a16="http://schemas.microsoft.com/office/drawing/2014/main" id="{A65BC374-3D2A-8871-D7EA-B5889EA5A5D4}"/>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B8F48B97-56FF-E9CF-CDE7-E424FF1B79C1}"/>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C70C856C-DD45-E1EE-53B3-A9ECC72E56C7}"/>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CCD8B5D9-5F49-D387-20A8-0D0FFC943D57}"/>
              </a:ext>
            </a:extLst>
          </p:cNvPr>
          <p:cNvPicPr>
            <a:picLocks noChangeAspect="1"/>
          </p:cNvPicPr>
          <p:nvPr/>
        </p:nvPicPr>
        <p:blipFill>
          <a:blip r:embed="rId3"/>
          <a:stretch>
            <a:fillRect/>
          </a:stretch>
        </p:blipFill>
        <p:spPr>
          <a:xfrm flipH="1">
            <a:off x="10061893" y="1702753"/>
            <a:ext cx="1112520" cy="1207113"/>
          </a:xfrm>
          <a:prstGeom prst="rect">
            <a:avLst/>
          </a:prstGeom>
        </p:spPr>
      </p:pic>
    </p:spTree>
    <p:extLst>
      <p:ext uri="{BB962C8B-B14F-4D97-AF65-F5344CB8AC3E}">
        <p14:creationId xmlns:p14="http://schemas.microsoft.com/office/powerpoint/2010/main" val="1685784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ind your glimmers and activate your vagus nerve">
            <a:hlinkClick r:id="" action="ppaction://media"/>
            <a:extLst>
              <a:ext uri="{FF2B5EF4-FFF2-40B4-BE49-F238E27FC236}">
                <a16:creationId xmlns:a16="http://schemas.microsoft.com/office/drawing/2014/main" id="{F8280383-67D7-2056-7AE4-72484EA0A6D1}"/>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16771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A4C5-DE4D-1368-F91F-AA3B88B07B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75E480-C738-AE58-85B9-DE5E92B1ACCE}"/>
              </a:ext>
            </a:extLst>
          </p:cNvPr>
          <p:cNvSpPr>
            <a:spLocks noGrp="1"/>
          </p:cNvSpPr>
          <p:nvPr>
            <p:ph type="title"/>
          </p:nvPr>
        </p:nvSpPr>
        <p:spPr/>
        <p:txBody>
          <a:bodyPr/>
          <a:lstStyle/>
          <a:p>
            <a:pPr marL="9525"/>
            <a:r>
              <a:rPr lang="en-CA" dirty="0">
                <a:latin typeface="CERAPRO-LIGHT" pitchFamily="2" charset="0"/>
                <a:cs typeface="Arial" panose="020B0604020202020204" pitchFamily="34" charset="0"/>
              </a:rPr>
              <a:t>A Take-Away for Today</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3669DD4F-8B76-E862-554E-3D0267E7675E}"/>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94F5143B-34A9-280F-E876-4C48D778645E}"/>
              </a:ext>
            </a:extLst>
          </p:cNvPr>
          <p:cNvSpPr txBox="1"/>
          <p:nvPr/>
        </p:nvSpPr>
        <p:spPr>
          <a:xfrm>
            <a:off x="5082541" y="2977406"/>
            <a:ext cx="5173980" cy="1046440"/>
          </a:xfrm>
          <a:prstGeom prst="rect">
            <a:avLst/>
          </a:prstGeom>
          <a:noFill/>
        </p:spPr>
        <p:txBody>
          <a:bodyPr wrap="square">
            <a:spAutoFit/>
          </a:bodyPr>
          <a:lstStyle/>
          <a:p>
            <a:endParaRPr lang="en-CA" dirty="0"/>
          </a:p>
          <a:p>
            <a:r>
              <a:rPr lang="en-CA" sz="4400" b="1" dirty="0">
                <a:solidFill>
                  <a:schemeClr val="accent3">
                    <a:lumMod val="50000"/>
                  </a:schemeClr>
                </a:solidFill>
              </a:rPr>
              <a:t>G </a:t>
            </a:r>
            <a:r>
              <a:rPr lang="en-CA" sz="4400" b="1" dirty="0">
                <a:solidFill>
                  <a:srgbClr val="00B050"/>
                </a:solidFill>
              </a:rPr>
              <a:t>L</a:t>
            </a:r>
            <a:r>
              <a:rPr lang="en-CA" sz="4400" b="1" dirty="0"/>
              <a:t> </a:t>
            </a:r>
            <a:r>
              <a:rPr lang="en-CA" sz="4400" b="1" dirty="0">
                <a:solidFill>
                  <a:schemeClr val="accent3">
                    <a:lumMod val="50000"/>
                  </a:schemeClr>
                </a:solidFill>
              </a:rPr>
              <a:t>I</a:t>
            </a:r>
            <a:r>
              <a:rPr lang="en-CA" sz="4400" b="1" dirty="0"/>
              <a:t> </a:t>
            </a:r>
            <a:r>
              <a:rPr lang="en-CA" sz="4400" b="1" dirty="0">
                <a:solidFill>
                  <a:srgbClr val="00B050"/>
                </a:solidFill>
              </a:rPr>
              <a:t>M</a:t>
            </a:r>
            <a:r>
              <a:rPr lang="en-CA" sz="4400" b="1" dirty="0"/>
              <a:t> </a:t>
            </a:r>
            <a:r>
              <a:rPr lang="en-CA" sz="4400" b="1" dirty="0" err="1">
                <a:solidFill>
                  <a:schemeClr val="accent3">
                    <a:lumMod val="50000"/>
                  </a:schemeClr>
                </a:solidFill>
              </a:rPr>
              <a:t>M</a:t>
            </a:r>
            <a:r>
              <a:rPr lang="en-CA" sz="4400" b="1" dirty="0"/>
              <a:t> </a:t>
            </a:r>
            <a:r>
              <a:rPr lang="en-CA" sz="4400" b="1" dirty="0">
                <a:solidFill>
                  <a:srgbClr val="00B050"/>
                </a:solidFill>
              </a:rPr>
              <a:t>E</a:t>
            </a:r>
            <a:r>
              <a:rPr lang="en-CA" sz="4400" b="1" dirty="0"/>
              <a:t> </a:t>
            </a:r>
            <a:r>
              <a:rPr lang="en-CA" sz="4400" b="1" dirty="0">
                <a:solidFill>
                  <a:schemeClr val="accent3">
                    <a:lumMod val="50000"/>
                  </a:schemeClr>
                </a:solidFill>
              </a:rPr>
              <a:t>R</a:t>
            </a:r>
            <a:r>
              <a:rPr lang="en-CA" sz="4400" b="1" dirty="0"/>
              <a:t> </a:t>
            </a:r>
            <a:r>
              <a:rPr lang="en-CA" sz="4400" b="1" dirty="0">
                <a:solidFill>
                  <a:srgbClr val="00B050"/>
                </a:solidFill>
              </a:rPr>
              <a:t>S</a:t>
            </a:r>
          </a:p>
        </p:txBody>
      </p:sp>
      <p:pic>
        <p:nvPicPr>
          <p:cNvPr id="4" name="Picture 3">
            <a:extLst>
              <a:ext uri="{FF2B5EF4-FFF2-40B4-BE49-F238E27FC236}">
                <a16:creationId xmlns:a16="http://schemas.microsoft.com/office/drawing/2014/main" id="{D151E08F-C04D-C652-DF22-F1C15DD72479}"/>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2C00A4C8-11C0-DF0B-686F-119C47FF8E4F}"/>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5BC43B80-83DC-4A43-DC55-BEBBA5CA83F8}"/>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5897A7E2-158D-DFF3-3A31-CF693EA67096}"/>
              </a:ext>
            </a:extLst>
          </p:cNvPr>
          <p:cNvPicPr>
            <a:picLocks noChangeAspect="1"/>
          </p:cNvPicPr>
          <p:nvPr/>
        </p:nvPicPr>
        <p:blipFill>
          <a:blip r:embed="rId3"/>
          <a:stretch>
            <a:fillRect/>
          </a:stretch>
        </p:blipFill>
        <p:spPr>
          <a:xfrm flipH="1">
            <a:off x="10061893" y="1702753"/>
            <a:ext cx="1112520" cy="1207113"/>
          </a:xfrm>
          <a:prstGeom prst="rect">
            <a:avLst/>
          </a:prstGeom>
        </p:spPr>
      </p:pic>
      <p:pic>
        <p:nvPicPr>
          <p:cNvPr id="9" name="Picture 8">
            <a:extLst>
              <a:ext uri="{FF2B5EF4-FFF2-40B4-BE49-F238E27FC236}">
                <a16:creationId xmlns:a16="http://schemas.microsoft.com/office/drawing/2014/main" id="{E41D2E33-33EE-1134-487A-4172073EBD2D}"/>
              </a:ext>
            </a:extLst>
          </p:cNvPr>
          <p:cNvPicPr>
            <a:picLocks noChangeAspect="1"/>
          </p:cNvPicPr>
          <p:nvPr/>
        </p:nvPicPr>
        <p:blipFill>
          <a:blip r:embed="rId4"/>
          <a:stretch>
            <a:fillRect/>
          </a:stretch>
        </p:blipFill>
        <p:spPr>
          <a:xfrm>
            <a:off x="-508511" y="44360"/>
            <a:ext cx="4480221" cy="3585973"/>
          </a:xfrm>
          <a:prstGeom prst="rect">
            <a:avLst/>
          </a:prstGeom>
        </p:spPr>
      </p:pic>
      <p:pic>
        <p:nvPicPr>
          <p:cNvPr id="12" name="Picture 11">
            <a:extLst>
              <a:ext uri="{FF2B5EF4-FFF2-40B4-BE49-F238E27FC236}">
                <a16:creationId xmlns:a16="http://schemas.microsoft.com/office/drawing/2014/main" id="{B5E985B8-D425-1EC1-E3FA-DF1AEBB87A1A}"/>
              </a:ext>
            </a:extLst>
          </p:cNvPr>
          <p:cNvPicPr>
            <a:picLocks noChangeAspect="1"/>
          </p:cNvPicPr>
          <p:nvPr/>
        </p:nvPicPr>
        <p:blipFill>
          <a:blip r:embed="rId5"/>
          <a:stretch>
            <a:fillRect/>
          </a:stretch>
        </p:blipFill>
        <p:spPr>
          <a:xfrm>
            <a:off x="3951914" y="44360"/>
            <a:ext cx="4722089" cy="3585974"/>
          </a:xfrm>
          <a:prstGeom prst="rect">
            <a:avLst/>
          </a:prstGeom>
        </p:spPr>
      </p:pic>
      <p:pic>
        <p:nvPicPr>
          <p:cNvPr id="14" name="Picture 13">
            <a:extLst>
              <a:ext uri="{FF2B5EF4-FFF2-40B4-BE49-F238E27FC236}">
                <a16:creationId xmlns:a16="http://schemas.microsoft.com/office/drawing/2014/main" id="{62C65F62-A105-5466-A6F7-50024B65A5F4}"/>
              </a:ext>
            </a:extLst>
          </p:cNvPr>
          <p:cNvPicPr>
            <a:picLocks noChangeAspect="1"/>
          </p:cNvPicPr>
          <p:nvPr/>
        </p:nvPicPr>
        <p:blipFill>
          <a:blip r:embed="rId6"/>
          <a:stretch>
            <a:fillRect/>
          </a:stretch>
        </p:blipFill>
        <p:spPr>
          <a:xfrm>
            <a:off x="8674003" y="47113"/>
            <a:ext cx="4319137" cy="3583219"/>
          </a:xfrm>
          <a:prstGeom prst="rect">
            <a:avLst/>
          </a:prstGeom>
        </p:spPr>
      </p:pic>
      <p:pic>
        <p:nvPicPr>
          <p:cNvPr id="16" name="Picture 15">
            <a:extLst>
              <a:ext uri="{FF2B5EF4-FFF2-40B4-BE49-F238E27FC236}">
                <a16:creationId xmlns:a16="http://schemas.microsoft.com/office/drawing/2014/main" id="{8FAE4A0A-BBDD-F5BE-D442-21E99899320C}"/>
              </a:ext>
            </a:extLst>
          </p:cNvPr>
          <p:cNvPicPr>
            <a:picLocks noChangeAspect="1"/>
          </p:cNvPicPr>
          <p:nvPr/>
        </p:nvPicPr>
        <p:blipFill>
          <a:blip r:embed="rId7"/>
          <a:stretch>
            <a:fillRect/>
          </a:stretch>
        </p:blipFill>
        <p:spPr>
          <a:xfrm>
            <a:off x="-508497" y="3630334"/>
            <a:ext cx="4460411" cy="3301468"/>
          </a:xfrm>
          <a:prstGeom prst="rect">
            <a:avLst/>
          </a:prstGeom>
        </p:spPr>
      </p:pic>
      <p:pic>
        <p:nvPicPr>
          <p:cNvPr id="18" name="Picture 17">
            <a:extLst>
              <a:ext uri="{FF2B5EF4-FFF2-40B4-BE49-F238E27FC236}">
                <a16:creationId xmlns:a16="http://schemas.microsoft.com/office/drawing/2014/main" id="{6D672A5F-C9FE-25E0-9BDB-852B3E76D298}"/>
              </a:ext>
            </a:extLst>
          </p:cNvPr>
          <p:cNvPicPr>
            <a:picLocks noChangeAspect="1"/>
          </p:cNvPicPr>
          <p:nvPr/>
        </p:nvPicPr>
        <p:blipFill>
          <a:blip r:embed="rId8"/>
          <a:stretch>
            <a:fillRect/>
          </a:stretch>
        </p:blipFill>
        <p:spPr>
          <a:xfrm>
            <a:off x="3951914" y="3630333"/>
            <a:ext cx="4722089" cy="3525174"/>
          </a:xfrm>
          <a:prstGeom prst="rect">
            <a:avLst/>
          </a:prstGeom>
        </p:spPr>
      </p:pic>
      <p:pic>
        <p:nvPicPr>
          <p:cNvPr id="20" name="Picture 19">
            <a:extLst>
              <a:ext uri="{FF2B5EF4-FFF2-40B4-BE49-F238E27FC236}">
                <a16:creationId xmlns:a16="http://schemas.microsoft.com/office/drawing/2014/main" id="{DCA0EF39-3853-A170-E84E-56FBCA1CEED8}"/>
              </a:ext>
            </a:extLst>
          </p:cNvPr>
          <p:cNvPicPr>
            <a:picLocks noChangeAspect="1"/>
          </p:cNvPicPr>
          <p:nvPr/>
        </p:nvPicPr>
        <p:blipFill>
          <a:blip r:embed="rId9"/>
          <a:stretch>
            <a:fillRect/>
          </a:stretch>
        </p:blipFill>
        <p:spPr>
          <a:xfrm>
            <a:off x="8677393" y="3630332"/>
            <a:ext cx="4285345" cy="3483750"/>
          </a:xfrm>
          <a:prstGeom prst="rect">
            <a:avLst/>
          </a:prstGeom>
        </p:spPr>
      </p:pic>
    </p:spTree>
    <p:extLst>
      <p:ext uri="{BB962C8B-B14F-4D97-AF65-F5344CB8AC3E}">
        <p14:creationId xmlns:p14="http://schemas.microsoft.com/office/powerpoint/2010/main" val="1099454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2797C-34DB-31C4-A4BE-0ACC252E6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10B70-8EB2-FF05-11B2-50FAC8BE0BAB}"/>
              </a:ext>
            </a:extLst>
          </p:cNvPr>
          <p:cNvSpPr>
            <a:spLocks noGrp="1"/>
          </p:cNvSpPr>
          <p:nvPr>
            <p:ph type="title"/>
          </p:nvPr>
        </p:nvSpPr>
        <p:spPr/>
        <p:txBody>
          <a:bodyPr/>
          <a:lstStyle/>
          <a:p>
            <a:pPr marL="9525"/>
            <a:r>
              <a:rPr lang="en-CA" sz="3600" dirty="0">
                <a:solidFill>
                  <a:schemeClr val="bg1"/>
                </a:solidFill>
                <a:latin typeface="CERAPRO-LIGHT" pitchFamily="2" charset="0"/>
                <a:cs typeface="Arial" panose="020B0604020202020204" pitchFamily="34" charset="0"/>
              </a:rPr>
              <a:t>Your Challenge (should you choose to accept it)</a:t>
            </a:r>
          </a:p>
        </p:txBody>
      </p:sp>
      <p:sp>
        <p:nvSpPr>
          <p:cNvPr id="3" name="Text Placeholder 2">
            <a:extLst>
              <a:ext uri="{FF2B5EF4-FFF2-40B4-BE49-F238E27FC236}">
                <a16:creationId xmlns:a16="http://schemas.microsoft.com/office/drawing/2014/main" id="{55FBE880-77F6-892A-322C-2F3AB756459F}"/>
              </a:ext>
            </a:extLst>
          </p:cNvPr>
          <p:cNvSpPr>
            <a:spLocks noGrp="1"/>
          </p:cNvSpPr>
          <p:nvPr>
            <p:ph type="body" sz="quarter" idx="10"/>
          </p:nvPr>
        </p:nvSpPr>
        <p:spPr/>
        <p:txBody>
          <a:bodyPr/>
          <a:lstStyle/>
          <a:p>
            <a:pPr marL="0" indent="0">
              <a:buNone/>
            </a:pPr>
            <a:r>
              <a:rPr lang="en-CA" dirty="0"/>
              <a:t>Find the</a:t>
            </a:r>
            <a:r>
              <a:rPr lang="en-CA" dirty="0">
                <a:solidFill>
                  <a:srgbClr val="3254A0"/>
                </a:solidFill>
              </a:rPr>
              <a:t> G</a:t>
            </a:r>
            <a:r>
              <a:rPr lang="en-CA" dirty="0">
                <a:solidFill>
                  <a:srgbClr val="00B050"/>
                </a:solidFill>
              </a:rPr>
              <a:t>L</a:t>
            </a:r>
            <a:r>
              <a:rPr lang="en-CA" dirty="0">
                <a:solidFill>
                  <a:srgbClr val="3254A0"/>
                </a:solidFill>
              </a:rPr>
              <a:t>I</a:t>
            </a:r>
            <a:r>
              <a:rPr lang="en-CA" dirty="0">
                <a:solidFill>
                  <a:srgbClr val="00B050"/>
                </a:solidFill>
              </a:rPr>
              <a:t>M</a:t>
            </a:r>
            <a:r>
              <a:rPr lang="en-CA" dirty="0">
                <a:solidFill>
                  <a:srgbClr val="3254A0"/>
                </a:solidFill>
              </a:rPr>
              <a:t>M</a:t>
            </a:r>
            <a:r>
              <a:rPr lang="en-CA" dirty="0">
                <a:solidFill>
                  <a:srgbClr val="00B050"/>
                </a:solidFill>
              </a:rPr>
              <a:t>E</a:t>
            </a:r>
            <a:r>
              <a:rPr lang="en-CA" dirty="0">
                <a:solidFill>
                  <a:srgbClr val="3254A0"/>
                </a:solidFill>
              </a:rPr>
              <a:t>R</a:t>
            </a:r>
            <a:r>
              <a:rPr lang="en-CA" dirty="0">
                <a:solidFill>
                  <a:srgbClr val="00B050"/>
                </a:solidFill>
              </a:rPr>
              <a:t>S</a:t>
            </a:r>
            <a:r>
              <a:rPr lang="en-CA" dirty="0">
                <a:solidFill>
                  <a:srgbClr val="3254A0"/>
                </a:solidFill>
              </a:rPr>
              <a:t> </a:t>
            </a:r>
            <a:r>
              <a:rPr lang="en-CA" dirty="0"/>
              <a:t>in your day to day! </a:t>
            </a:r>
          </a:p>
          <a:p>
            <a:pPr marL="0" indent="0">
              <a:buNone/>
            </a:pPr>
            <a:endParaRPr lang="en-CA" dirty="0"/>
          </a:p>
          <a:p>
            <a:pPr marL="0" indent="0">
              <a:buNone/>
            </a:pPr>
            <a:r>
              <a:rPr lang="en-CA" dirty="0"/>
              <a:t>Be curious</a:t>
            </a:r>
          </a:p>
          <a:p>
            <a:pPr marL="0" indent="0">
              <a:buNone/>
            </a:pPr>
            <a:r>
              <a:rPr lang="en-CA" dirty="0"/>
              <a:t>Be intentional</a:t>
            </a:r>
          </a:p>
          <a:p>
            <a:pPr marL="0" indent="0">
              <a:buNone/>
            </a:pPr>
            <a:r>
              <a:rPr lang="en-CA" dirty="0"/>
              <a:t>Write them down</a:t>
            </a:r>
          </a:p>
          <a:p>
            <a:pPr marL="0" indent="0">
              <a:buNone/>
            </a:pPr>
            <a:r>
              <a:rPr lang="en-CA" dirty="0"/>
              <a:t>Share them!</a:t>
            </a:r>
          </a:p>
          <a:p>
            <a:pPr marL="0" indent="0">
              <a:buNone/>
            </a:pPr>
            <a:r>
              <a:rPr lang="en-CA" dirty="0"/>
              <a:t>Notice their impact and allow it to be felt</a:t>
            </a:r>
          </a:p>
          <a:p>
            <a:pPr marL="0" indent="0">
              <a:buNone/>
            </a:pPr>
            <a:endParaRPr lang="en-CA" dirty="0"/>
          </a:p>
          <a:p>
            <a:pPr marL="0" indent="0">
              <a:buNone/>
            </a:pPr>
            <a:endParaRPr lang="en-CA" dirty="0"/>
          </a:p>
        </p:txBody>
      </p:sp>
      <p:sp>
        <p:nvSpPr>
          <p:cNvPr id="11" name="TextBox 10">
            <a:extLst>
              <a:ext uri="{FF2B5EF4-FFF2-40B4-BE49-F238E27FC236}">
                <a16:creationId xmlns:a16="http://schemas.microsoft.com/office/drawing/2014/main" id="{A07A4DAA-F03B-E73B-B593-3A7383A2AD85}"/>
              </a:ext>
            </a:extLst>
          </p:cNvPr>
          <p:cNvSpPr txBox="1"/>
          <p:nvPr/>
        </p:nvSpPr>
        <p:spPr>
          <a:xfrm>
            <a:off x="4335424" y="1829098"/>
            <a:ext cx="6838989" cy="923330"/>
          </a:xfrm>
          <a:prstGeom prst="rect">
            <a:avLst/>
          </a:prstGeom>
          <a:noFill/>
        </p:spPr>
        <p:txBody>
          <a:bodyPr wrap="square">
            <a:spAutoFit/>
          </a:bodyPr>
          <a:lstStyle/>
          <a:p>
            <a:endParaRPr lang="en-CA" dirty="0"/>
          </a:p>
          <a:p>
            <a:endParaRPr lang="en-CA" dirty="0"/>
          </a:p>
          <a:p>
            <a:endParaRPr lang="en-CA" b="1" dirty="0"/>
          </a:p>
        </p:txBody>
      </p:sp>
      <p:pic>
        <p:nvPicPr>
          <p:cNvPr id="4" name="Picture 3">
            <a:extLst>
              <a:ext uri="{FF2B5EF4-FFF2-40B4-BE49-F238E27FC236}">
                <a16:creationId xmlns:a16="http://schemas.microsoft.com/office/drawing/2014/main" id="{AAD2A619-B051-B504-3AF0-0C50344CB35F}"/>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23EE0F8C-5CF8-9184-2A35-32E44BCF44B9}"/>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45E84145-0DE8-8139-4833-07850F5CFFEA}"/>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26711352-C34B-2BCA-F862-48CB34C01FE5}"/>
              </a:ext>
            </a:extLst>
          </p:cNvPr>
          <p:cNvPicPr>
            <a:picLocks noChangeAspect="1"/>
          </p:cNvPicPr>
          <p:nvPr/>
        </p:nvPicPr>
        <p:blipFill>
          <a:blip r:embed="rId3"/>
          <a:stretch>
            <a:fillRect/>
          </a:stretch>
        </p:blipFill>
        <p:spPr>
          <a:xfrm flipH="1">
            <a:off x="10991533" y="5616655"/>
            <a:ext cx="1112520" cy="1207113"/>
          </a:xfrm>
          <a:prstGeom prst="rect">
            <a:avLst/>
          </a:prstGeom>
        </p:spPr>
      </p:pic>
      <p:pic>
        <p:nvPicPr>
          <p:cNvPr id="9" name="Picture 8">
            <a:extLst>
              <a:ext uri="{FF2B5EF4-FFF2-40B4-BE49-F238E27FC236}">
                <a16:creationId xmlns:a16="http://schemas.microsoft.com/office/drawing/2014/main" id="{2F326CD4-A4DD-F35C-BA71-B4E6D50BC68F}"/>
              </a:ext>
            </a:extLst>
          </p:cNvPr>
          <p:cNvPicPr>
            <a:picLocks noChangeAspect="1"/>
          </p:cNvPicPr>
          <p:nvPr/>
        </p:nvPicPr>
        <p:blipFill>
          <a:blip r:embed="rId4"/>
          <a:stretch>
            <a:fillRect/>
          </a:stretch>
        </p:blipFill>
        <p:spPr>
          <a:xfrm>
            <a:off x="6865620" y="2097295"/>
            <a:ext cx="2727604" cy="2247266"/>
          </a:xfrm>
          <a:prstGeom prst="rect">
            <a:avLst/>
          </a:prstGeom>
        </p:spPr>
      </p:pic>
    </p:spTree>
    <p:extLst>
      <p:ext uri="{BB962C8B-B14F-4D97-AF65-F5344CB8AC3E}">
        <p14:creationId xmlns:p14="http://schemas.microsoft.com/office/powerpoint/2010/main" val="3697552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57F3-41D6-369C-2C90-AE0D5215A9D7}"/>
              </a:ext>
            </a:extLst>
          </p:cNvPr>
          <p:cNvSpPr txBox="1">
            <a:spLocks/>
          </p:cNvSpPr>
          <p:nvPr/>
        </p:nvSpPr>
        <p:spPr>
          <a:xfrm>
            <a:off x="0" y="923925"/>
            <a:ext cx="12192000" cy="5934075"/>
          </a:xfrm>
          <a:prstGeom prst="rect">
            <a:avLst/>
          </a:prstGeom>
          <a:solidFill>
            <a:srgbClr val="3254A0"/>
          </a:solidFill>
        </p:spPr>
        <p:txBody>
          <a:bodyPr anchor="ctr">
            <a:normAutofit fontScale="97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CA" sz="6600" dirty="0">
                <a:solidFill>
                  <a:srgbClr val="C1B544"/>
                </a:solidFill>
                <a:latin typeface="Cera Pro" pitchFamily="2" charset="0"/>
              </a:rPr>
              <a:t>Questions? Comments?</a:t>
            </a:r>
          </a:p>
          <a:p>
            <a:pPr algn="ctr"/>
            <a:r>
              <a:rPr lang="en-CA" sz="6600" dirty="0" err="1">
                <a:solidFill>
                  <a:srgbClr val="C1B544"/>
                </a:solidFill>
                <a:latin typeface="Cera Pro" pitchFamily="2" charset="0"/>
              </a:rPr>
              <a:t>FeedBack</a:t>
            </a:r>
            <a:r>
              <a:rPr lang="en-CA" sz="6600" dirty="0">
                <a:solidFill>
                  <a:srgbClr val="C1B544"/>
                </a:solidFill>
                <a:latin typeface="Cera Pro" pitchFamily="2" charset="0"/>
              </a:rPr>
              <a:t>?</a:t>
            </a:r>
          </a:p>
        </p:txBody>
      </p:sp>
      <p:pic>
        <p:nvPicPr>
          <p:cNvPr id="3" name="Picture 2" descr="A close-up of a design&#10;&#10;AI-generated content may be incorrect.">
            <a:extLst>
              <a:ext uri="{FF2B5EF4-FFF2-40B4-BE49-F238E27FC236}">
                <a16:creationId xmlns:a16="http://schemas.microsoft.com/office/drawing/2014/main" id="{7234D40F-8B95-A52E-B197-96CB6BA8A5DB}"/>
              </a:ext>
            </a:extLst>
          </p:cNvPr>
          <p:cNvPicPr>
            <a:picLocks noChangeAspect="1"/>
          </p:cNvPicPr>
          <p:nvPr/>
        </p:nvPicPr>
        <p:blipFill>
          <a:blip r:embed="rId2"/>
          <a:srcRect r="30845"/>
          <a:stretch/>
        </p:blipFill>
        <p:spPr>
          <a:xfrm rot="5400000">
            <a:off x="638037" y="4581061"/>
            <a:ext cx="1378879" cy="3175000"/>
          </a:xfrm>
          <a:prstGeom prst="rect">
            <a:avLst/>
          </a:prstGeom>
        </p:spPr>
      </p:pic>
      <p:pic>
        <p:nvPicPr>
          <p:cNvPr id="5" name="Picture 4">
            <a:extLst>
              <a:ext uri="{FF2B5EF4-FFF2-40B4-BE49-F238E27FC236}">
                <a16:creationId xmlns:a16="http://schemas.microsoft.com/office/drawing/2014/main" id="{37D582FF-18CC-832F-0632-05193924AB91}"/>
              </a:ext>
            </a:extLst>
          </p:cNvPr>
          <p:cNvPicPr>
            <a:picLocks noChangeAspect="1"/>
          </p:cNvPicPr>
          <p:nvPr/>
        </p:nvPicPr>
        <p:blipFill>
          <a:blip r:embed="rId3"/>
          <a:stretch>
            <a:fillRect/>
          </a:stretch>
        </p:blipFill>
        <p:spPr>
          <a:xfrm>
            <a:off x="10309860" y="5280660"/>
            <a:ext cx="1882140" cy="1577340"/>
          </a:xfrm>
          <a:prstGeom prst="rect">
            <a:avLst/>
          </a:prstGeom>
        </p:spPr>
      </p:pic>
    </p:spTree>
    <p:extLst>
      <p:ext uri="{BB962C8B-B14F-4D97-AF65-F5344CB8AC3E}">
        <p14:creationId xmlns:p14="http://schemas.microsoft.com/office/powerpoint/2010/main" val="224736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48BA-C19B-2210-89F7-F992E8A9C394}"/>
              </a:ext>
            </a:extLst>
          </p:cNvPr>
          <p:cNvSpPr>
            <a:spLocks noGrp="1"/>
          </p:cNvSpPr>
          <p:nvPr>
            <p:ph type="title"/>
          </p:nvPr>
        </p:nvSpPr>
        <p:spPr/>
        <p:txBody>
          <a:bodyPr/>
          <a:lstStyle/>
          <a:p>
            <a:pPr marL="9525"/>
            <a:r>
              <a:rPr lang="en-US" dirty="0">
                <a:latin typeface="CERAPRO-LIGHT" pitchFamily="2" charset="0"/>
                <a:cs typeface="Arial" panose="020B0604020202020204" pitchFamily="34" charset="0"/>
              </a:rPr>
              <a:t>Workshop Series</a:t>
            </a:r>
            <a:br>
              <a:rPr lang="en-US" dirty="0">
                <a:latin typeface="CERAPRO-LIGHT" pitchFamily="2" charset="0"/>
                <a:cs typeface="Arial" panose="020B0604020202020204" pitchFamily="34" charset="0"/>
              </a:rPr>
            </a:br>
            <a:r>
              <a:rPr lang="en-US" dirty="0">
                <a:latin typeface="CERAPRO-LIGHT" pitchFamily="2" charset="0"/>
                <a:cs typeface="Arial" panose="020B0604020202020204" pitchFamily="34" charset="0"/>
              </a:rPr>
              <a:t>Purpose</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2B7718CA-ED36-83B7-CF2B-D5F3AE33BA1E}"/>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91CA7271-4708-331A-334A-4466466FE58C}"/>
              </a:ext>
            </a:extLst>
          </p:cNvPr>
          <p:cNvSpPr txBox="1"/>
          <p:nvPr/>
        </p:nvSpPr>
        <p:spPr>
          <a:xfrm>
            <a:off x="3975100" y="2232015"/>
            <a:ext cx="7199313" cy="3231654"/>
          </a:xfrm>
          <a:prstGeom prst="rect">
            <a:avLst/>
          </a:prstGeom>
          <a:noFill/>
        </p:spPr>
        <p:txBody>
          <a:bodyPr wrap="square">
            <a:spAutoFit/>
          </a:bodyPr>
          <a:lstStyle/>
          <a:p>
            <a:pPr algn="ctr">
              <a:buClr>
                <a:srgbClr val="C1B544"/>
              </a:buClr>
            </a:pPr>
            <a:r>
              <a:rPr lang="en-US" sz="2400" b="1" dirty="0">
                <a:solidFill>
                  <a:schemeClr val="accent3">
                    <a:lumMod val="50000"/>
                  </a:schemeClr>
                </a:solidFill>
                <a:latin typeface="Cera Pro" pitchFamily="2" charset="0"/>
              </a:rPr>
              <a:t>Friday is World Mental Health Day</a:t>
            </a:r>
          </a:p>
          <a:p>
            <a:pPr algn="ctr">
              <a:buClr>
                <a:srgbClr val="C1B544"/>
              </a:buClr>
            </a:pPr>
            <a:endParaRPr lang="en-US" dirty="0">
              <a:solidFill>
                <a:schemeClr val="accent3">
                  <a:lumMod val="50000"/>
                </a:schemeClr>
              </a:solidFill>
              <a:latin typeface="Cera Pro" pitchFamily="2" charset="0"/>
            </a:endParaRPr>
          </a:p>
          <a:p>
            <a:pPr>
              <a:buClr>
                <a:srgbClr val="C1B544"/>
              </a:buClr>
            </a:pPr>
            <a:endParaRPr lang="en-US" dirty="0">
              <a:solidFill>
                <a:srgbClr val="343A40"/>
              </a:solidFill>
              <a:latin typeface="Cera Pro" pitchFamily="2" charset="0"/>
            </a:endParaRPr>
          </a:p>
          <a:p>
            <a:pPr algn="ctr">
              <a:buClr>
                <a:srgbClr val="C1B544"/>
              </a:buClr>
            </a:pPr>
            <a:r>
              <a:rPr lang="en-US" dirty="0">
                <a:solidFill>
                  <a:srgbClr val="343A40"/>
                </a:solidFill>
                <a:latin typeface="Cera Pro" pitchFamily="2" charset="0"/>
              </a:rPr>
              <a:t>And so, it was chosen as a fitting time for this launch.</a:t>
            </a:r>
          </a:p>
          <a:p>
            <a:pPr algn="ctr">
              <a:buClr>
                <a:srgbClr val="C1B544"/>
              </a:buClr>
            </a:pPr>
            <a:endParaRPr lang="en-US" dirty="0">
              <a:solidFill>
                <a:srgbClr val="343A40"/>
              </a:solidFill>
              <a:latin typeface="Cera Pro" pitchFamily="2" charset="0"/>
            </a:endParaRPr>
          </a:p>
          <a:p>
            <a:pPr algn="ctr"/>
            <a:endParaRPr lang="en-US" dirty="0">
              <a:solidFill>
                <a:srgbClr val="343A40"/>
              </a:solidFill>
              <a:latin typeface="Cera Pro" pitchFamily="2" charset="0"/>
            </a:endParaRPr>
          </a:p>
          <a:p>
            <a:pPr algn="ctr"/>
            <a:r>
              <a:rPr lang="en-CA" dirty="0"/>
              <a:t>A series of Workshops will be facilitated over the weeks ahead, with the goal of building capacity for Nunavut Lawyers, in the Nunavut context, to recognize, and to respond to trauma, (and other mental health struggles), and to improve overall well being for your clients and yourselves.</a:t>
            </a:r>
          </a:p>
          <a:p>
            <a:pPr>
              <a:buClr>
                <a:srgbClr val="C1B544"/>
              </a:buClr>
            </a:pPr>
            <a:endParaRPr lang="en-US" dirty="0">
              <a:solidFill>
                <a:srgbClr val="343A40"/>
              </a:solidFill>
              <a:latin typeface="Cera Pro" pitchFamily="2" charset="0"/>
            </a:endParaRPr>
          </a:p>
        </p:txBody>
      </p:sp>
      <p:pic>
        <p:nvPicPr>
          <p:cNvPr id="4" name="Picture 3">
            <a:extLst>
              <a:ext uri="{FF2B5EF4-FFF2-40B4-BE49-F238E27FC236}">
                <a16:creationId xmlns:a16="http://schemas.microsoft.com/office/drawing/2014/main" id="{E874ADF9-3E9A-AA0F-0476-177A960EC0A6}"/>
              </a:ext>
            </a:extLst>
          </p:cNvPr>
          <p:cNvPicPr>
            <a:picLocks noChangeAspect="1"/>
          </p:cNvPicPr>
          <p:nvPr/>
        </p:nvPicPr>
        <p:blipFill>
          <a:blip r:embed="rId2"/>
          <a:stretch>
            <a:fillRect/>
          </a:stretch>
        </p:blipFill>
        <p:spPr>
          <a:xfrm>
            <a:off x="0" y="5672159"/>
            <a:ext cx="1199322" cy="1207612"/>
          </a:xfrm>
          <a:prstGeom prst="rect">
            <a:avLst/>
          </a:prstGeom>
        </p:spPr>
      </p:pic>
    </p:spTree>
    <p:extLst>
      <p:ext uri="{BB962C8B-B14F-4D97-AF65-F5344CB8AC3E}">
        <p14:creationId xmlns:p14="http://schemas.microsoft.com/office/powerpoint/2010/main" val="2298038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867C-39CB-588E-2899-8F19F5741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74C3FD-81D6-9B41-FF3E-ABD64A443957}"/>
              </a:ext>
            </a:extLst>
          </p:cNvPr>
          <p:cNvSpPr>
            <a:spLocks noGrp="1"/>
          </p:cNvSpPr>
          <p:nvPr>
            <p:ph type="title"/>
          </p:nvPr>
        </p:nvSpPr>
        <p:spPr/>
        <p:txBody>
          <a:bodyPr/>
          <a:lstStyle/>
          <a:p>
            <a:pPr marL="9525"/>
            <a:r>
              <a:rPr lang="en-US" sz="3600" dirty="0">
                <a:solidFill>
                  <a:schemeClr val="bg1"/>
                </a:solidFill>
                <a:latin typeface="CERAPRO-LIGHT" pitchFamily="2" charset="0"/>
                <a:cs typeface="Arial" panose="020B0604020202020204" pitchFamily="34" charset="0"/>
              </a:rPr>
              <a:t>Worksho</a:t>
            </a:r>
            <a:r>
              <a:rPr lang="en-US" dirty="0">
                <a:latin typeface="CERAPRO-LIGHT" pitchFamily="2" charset="0"/>
                <a:cs typeface="Arial" panose="020B0604020202020204" pitchFamily="34" charset="0"/>
              </a:rPr>
              <a:t>p</a:t>
            </a:r>
            <a:br>
              <a:rPr lang="en-US" dirty="0">
                <a:latin typeface="CERAPRO-LIGHT" pitchFamily="2" charset="0"/>
                <a:cs typeface="Arial" panose="020B0604020202020204" pitchFamily="34" charset="0"/>
              </a:rPr>
            </a:br>
            <a:r>
              <a:rPr lang="en-US" dirty="0">
                <a:latin typeface="CERAPRO-LIGHT" pitchFamily="2" charset="0"/>
                <a:cs typeface="Arial" panose="020B0604020202020204" pitchFamily="34" charset="0"/>
              </a:rPr>
              <a:t>Series</a:t>
            </a:r>
            <a:br>
              <a:rPr lang="en-US" dirty="0">
                <a:latin typeface="CERAPRO-LIGHT" pitchFamily="2" charset="0"/>
                <a:cs typeface="Arial" panose="020B0604020202020204" pitchFamily="34" charset="0"/>
              </a:rPr>
            </a:br>
            <a:r>
              <a:rPr lang="en-US" dirty="0">
                <a:latin typeface="CERAPRO-LIGHT" pitchFamily="2" charset="0"/>
                <a:cs typeface="Arial" panose="020B0604020202020204" pitchFamily="34" charset="0"/>
              </a:rPr>
              <a:t>Objectives</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BB2B9C80-66A1-D4EB-C1F2-F901B0F20642}"/>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F74D7DC7-A526-226E-628B-72D87052B294}"/>
              </a:ext>
            </a:extLst>
          </p:cNvPr>
          <p:cNvSpPr txBox="1"/>
          <p:nvPr/>
        </p:nvSpPr>
        <p:spPr>
          <a:xfrm>
            <a:off x="3975100" y="1829098"/>
            <a:ext cx="7199313" cy="3416320"/>
          </a:xfrm>
          <a:prstGeom prst="rect">
            <a:avLst/>
          </a:prstGeom>
          <a:noFill/>
        </p:spPr>
        <p:txBody>
          <a:bodyPr wrap="square">
            <a:spAutoFit/>
          </a:bodyPr>
          <a:lstStyle/>
          <a:p>
            <a:r>
              <a:rPr lang="en-CA" dirty="0"/>
              <a:t> </a:t>
            </a:r>
          </a:p>
          <a:p>
            <a:endParaRPr lang="en-CA" dirty="0"/>
          </a:p>
          <a:p>
            <a:r>
              <a:rPr lang="en-CA" dirty="0"/>
              <a:t>-to increase knowledge and awareness of mental health, trauma, and trauma informed practice</a:t>
            </a:r>
          </a:p>
          <a:p>
            <a:endParaRPr lang="en-CA" dirty="0"/>
          </a:p>
          <a:p>
            <a:endParaRPr lang="en-CA" dirty="0"/>
          </a:p>
          <a:p>
            <a:r>
              <a:rPr lang="en-CA" dirty="0"/>
              <a:t>-to develop tools/skills for, and comfort in, recognizing and responding to trauma in clients</a:t>
            </a:r>
          </a:p>
          <a:p>
            <a:endParaRPr lang="en-CA" dirty="0"/>
          </a:p>
          <a:p>
            <a:endParaRPr lang="en-CA" dirty="0"/>
          </a:p>
          <a:p>
            <a:r>
              <a:rPr lang="en-CA" dirty="0"/>
              <a:t>-to build insights, skills, and tools to support wellness for both clients and yourselves in the context of this challenging work</a:t>
            </a:r>
          </a:p>
        </p:txBody>
      </p:sp>
      <p:pic>
        <p:nvPicPr>
          <p:cNvPr id="4" name="Picture 3">
            <a:extLst>
              <a:ext uri="{FF2B5EF4-FFF2-40B4-BE49-F238E27FC236}">
                <a16:creationId xmlns:a16="http://schemas.microsoft.com/office/drawing/2014/main" id="{EF5743E6-4BAF-020F-1CC9-586CD850C1BF}"/>
              </a:ext>
            </a:extLst>
          </p:cNvPr>
          <p:cNvPicPr>
            <a:picLocks noChangeAspect="1"/>
          </p:cNvPicPr>
          <p:nvPr/>
        </p:nvPicPr>
        <p:blipFill>
          <a:blip r:embed="rId3"/>
          <a:stretch>
            <a:fillRect/>
          </a:stretch>
        </p:blipFill>
        <p:spPr>
          <a:xfrm>
            <a:off x="0" y="5672159"/>
            <a:ext cx="1199322" cy="1207612"/>
          </a:xfrm>
          <a:prstGeom prst="rect">
            <a:avLst/>
          </a:prstGeom>
        </p:spPr>
      </p:pic>
    </p:spTree>
    <p:extLst>
      <p:ext uri="{BB962C8B-B14F-4D97-AF65-F5344CB8AC3E}">
        <p14:creationId xmlns:p14="http://schemas.microsoft.com/office/powerpoint/2010/main" val="4057493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DE6F5-CEB6-3123-1579-AAE038652F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FC3D3-D173-08A4-25EA-E046D30E9676}"/>
              </a:ext>
            </a:extLst>
          </p:cNvPr>
          <p:cNvSpPr>
            <a:spLocks noGrp="1"/>
          </p:cNvSpPr>
          <p:nvPr>
            <p:ph type="title"/>
          </p:nvPr>
        </p:nvSpPr>
        <p:spPr/>
        <p:txBody>
          <a:bodyPr/>
          <a:lstStyle/>
          <a:p>
            <a:pPr marL="9525"/>
            <a:r>
              <a:rPr lang="en-US" dirty="0">
                <a:latin typeface="CERAPRO-LIGHT" pitchFamily="2" charset="0"/>
                <a:cs typeface="Arial" panose="020B0604020202020204" pitchFamily="34" charset="0"/>
              </a:rPr>
              <a:t>Lunch and</a:t>
            </a:r>
            <a:br>
              <a:rPr lang="en-US" dirty="0">
                <a:latin typeface="CERAPRO-LIGHT" pitchFamily="2" charset="0"/>
                <a:cs typeface="Arial" panose="020B0604020202020204" pitchFamily="34" charset="0"/>
              </a:rPr>
            </a:br>
            <a:r>
              <a:rPr lang="en-US" dirty="0">
                <a:latin typeface="CERAPRO-LIGHT" pitchFamily="2" charset="0"/>
                <a:cs typeface="Arial" panose="020B0604020202020204" pitchFamily="34" charset="0"/>
              </a:rPr>
              <a:t>Learn One</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CE85657A-B876-6AD7-9319-5F4EC4278012}"/>
              </a:ext>
            </a:extLst>
          </p:cNvPr>
          <p:cNvSpPr>
            <a:spLocks noGrp="1"/>
          </p:cNvSpPr>
          <p:nvPr>
            <p:ph type="body" sz="quarter" idx="10"/>
          </p:nvPr>
        </p:nvSpPr>
        <p:spPr/>
        <p:txBody>
          <a:bodyPr/>
          <a:lstStyle/>
          <a:p>
            <a:pPr marL="0" indent="0">
              <a:buNone/>
            </a:pPr>
            <a:endParaRPr lang="en-CA" dirty="0"/>
          </a:p>
          <a:p>
            <a:pPr marL="0" indent="0">
              <a:buNone/>
            </a:pPr>
            <a:r>
              <a:rPr lang="en-CA" dirty="0">
                <a:solidFill>
                  <a:schemeClr val="accent3">
                    <a:lumMod val="50000"/>
                  </a:schemeClr>
                </a:solidFill>
              </a:rPr>
              <a:t>Trauma - Defining the terms and building understanding </a:t>
            </a:r>
          </a:p>
          <a:p>
            <a:pPr marL="0" indent="0">
              <a:buNone/>
            </a:pPr>
            <a:endParaRPr lang="en-CA" dirty="0"/>
          </a:p>
          <a:p>
            <a:r>
              <a:rPr lang="en-CA" b="0" dirty="0"/>
              <a:t>What is trauma?  (‘Big T’ and ‘little t’ trauma)</a:t>
            </a:r>
          </a:p>
          <a:p>
            <a:r>
              <a:rPr lang="en-CA" b="0" dirty="0"/>
              <a:t>Understanding PTSD</a:t>
            </a:r>
          </a:p>
          <a:p>
            <a:r>
              <a:rPr lang="en-CA" b="0" dirty="0"/>
              <a:t>Secondary Trauma and Vicarious Trauma</a:t>
            </a:r>
          </a:p>
          <a:p>
            <a:r>
              <a:rPr lang="en-CA" b="0" dirty="0"/>
              <a:t>Compassion Fatigue (Empathic Distress), and Burnout</a:t>
            </a:r>
          </a:p>
          <a:p>
            <a:r>
              <a:rPr lang="en-CA" b="0" dirty="0"/>
              <a:t>Hope and recovery</a:t>
            </a:r>
          </a:p>
          <a:p>
            <a:endParaRPr lang="en-CA" dirty="0"/>
          </a:p>
        </p:txBody>
      </p:sp>
      <p:pic>
        <p:nvPicPr>
          <p:cNvPr id="4" name="Picture 3">
            <a:extLst>
              <a:ext uri="{FF2B5EF4-FFF2-40B4-BE49-F238E27FC236}">
                <a16:creationId xmlns:a16="http://schemas.microsoft.com/office/drawing/2014/main" id="{BC058CCD-83D7-9B94-1E08-AA3706AF3713}"/>
              </a:ext>
            </a:extLst>
          </p:cNvPr>
          <p:cNvPicPr>
            <a:picLocks noChangeAspect="1"/>
          </p:cNvPicPr>
          <p:nvPr/>
        </p:nvPicPr>
        <p:blipFill>
          <a:blip r:embed="rId2"/>
          <a:stretch>
            <a:fillRect/>
          </a:stretch>
        </p:blipFill>
        <p:spPr>
          <a:xfrm>
            <a:off x="0" y="5672159"/>
            <a:ext cx="1199322" cy="1207612"/>
          </a:xfrm>
          <a:prstGeom prst="rect">
            <a:avLst/>
          </a:prstGeom>
        </p:spPr>
      </p:pic>
    </p:spTree>
    <p:extLst>
      <p:ext uri="{BB962C8B-B14F-4D97-AF65-F5344CB8AC3E}">
        <p14:creationId xmlns:p14="http://schemas.microsoft.com/office/powerpoint/2010/main" val="4035797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5190B-3884-5960-0BCF-EEB0C96CC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D8B4B-B61D-44D2-34D4-F4FD8687B9CF}"/>
              </a:ext>
            </a:extLst>
          </p:cNvPr>
          <p:cNvSpPr>
            <a:spLocks noGrp="1"/>
          </p:cNvSpPr>
          <p:nvPr>
            <p:ph type="title"/>
          </p:nvPr>
        </p:nvSpPr>
        <p:spPr/>
        <p:txBody>
          <a:bodyPr/>
          <a:lstStyle/>
          <a:p>
            <a:pPr marL="9525"/>
            <a:r>
              <a:rPr lang="en-US" dirty="0">
                <a:latin typeface="CERAPRO-LIGHT" pitchFamily="2" charset="0"/>
                <a:cs typeface="Arial" panose="020B0604020202020204" pitchFamily="34" charset="0"/>
              </a:rPr>
              <a:t>Lunch and Learn Two</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17BBB3F6-99C6-727C-0C8E-5661F7BC5ADF}"/>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9EA2E379-8572-2B71-EAA5-D1E96CF344C5}"/>
              </a:ext>
            </a:extLst>
          </p:cNvPr>
          <p:cNvSpPr txBox="1"/>
          <p:nvPr/>
        </p:nvSpPr>
        <p:spPr>
          <a:xfrm>
            <a:off x="4228744" y="1956584"/>
            <a:ext cx="6838989" cy="3416320"/>
          </a:xfrm>
          <a:prstGeom prst="rect">
            <a:avLst/>
          </a:prstGeom>
          <a:noFill/>
        </p:spPr>
        <p:txBody>
          <a:bodyPr wrap="square">
            <a:spAutoFit/>
          </a:bodyPr>
          <a:lstStyle/>
          <a:p>
            <a:endParaRPr lang="en-CA" dirty="0"/>
          </a:p>
          <a:p>
            <a:endParaRPr lang="en-CA" dirty="0"/>
          </a:p>
          <a:p>
            <a:r>
              <a:rPr lang="en-CA" b="1" dirty="0">
                <a:solidFill>
                  <a:schemeClr val="accent3">
                    <a:lumMod val="50000"/>
                  </a:schemeClr>
                </a:solidFill>
              </a:rPr>
              <a:t>Trauma Informed Practice</a:t>
            </a:r>
          </a:p>
          <a:p>
            <a:endParaRPr lang="en-CA" dirty="0"/>
          </a:p>
          <a:p>
            <a:endParaRPr lang="en-CA" dirty="0"/>
          </a:p>
          <a:p>
            <a:r>
              <a:rPr lang="en-CA" dirty="0"/>
              <a:t>What is Trauma Informed Practice?</a:t>
            </a:r>
          </a:p>
          <a:p>
            <a:endParaRPr lang="en-CA" dirty="0"/>
          </a:p>
          <a:p>
            <a:r>
              <a:rPr lang="en-CA" dirty="0"/>
              <a:t>The Pillars / Principles of Trauma Informed Practice</a:t>
            </a:r>
          </a:p>
          <a:p>
            <a:endParaRPr lang="en-CA" dirty="0"/>
          </a:p>
          <a:p>
            <a:r>
              <a:rPr lang="en-CA" dirty="0"/>
              <a:t>The Benefits of Trauma Informed Practice</a:t>
            </a:r>
          </a:p>
          <a:p>
            <a:endParaRPr lang="en-CA" dirty="0"/>
          </a:p>
          <a:p>
            <a:r>
              <a:rPr lang="en-CA" dirty="0"/>
              <a:t>Trauma Informed Practice in application (some considerations)</a:t>
            </a:r>
          </a:p>
        </p:txBody>
      </p:sp>
      <p:pic>
        <p:nvPicPr>
          <p:cNvPr id="4" name="Picture 3">
            <a:extLst>
              <a:ext uri="{FF2B5EF4-FFF2-40B4-BE49-F238E27FC236}">
                <a16:creationId xmlns:a16="http://schemas.microsoft.com/office/drawing/2014/main" id="{CF389A2F-B6CB-0814-5B3D-6AB53C39B7B8}"/>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40A389E7-754C-C93D-41B2-BE16939A9749}"/>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D928FB5B-3E7D-74AE-31C3-777626605E9C}"/>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7B84B662-A90D-450C-6353-8F83904EE108}"/>
              </a:ext>
            </a:extLst>
          </p:cNvPr>
          <p:cNvPicPr>
            <a:picLocks noChangeAspect="1"/>
          </p:cNvPicPr>
          <p:nvPr/>
        </p:nvPicPr>
        <p:blipFill>
          <a:blip r:embed="rId3"/>
          <a:stretch>
            <a:fillRect/>
          </a:stretch>
        </p:blipFill>
        <p:spPr>
          <a:xfrm flipH="1">
            <a:off x="10061893" y="1702753"/>
            <a:ext cx="1112520" cy="1207113"/>
          </a:xfrm>
          <a:prstGeom prst="rect">
            <a:avLst/>
          </a:prstGeom>
        </p:spPr>
      </p:pic>
    </p:spTree>
    <p:extLst>
      <p:ext uri="{BB962C8B-B14F-4D97-AF65-F5344CB8AC3E}">
        <p14:creationId xmlns:p14="http://schemas.microsoft.com/office/powerpoint/2010/main" val="316813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0BC64-DC19-90AE-A3C6-CDBF21C16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29CCB-E3F1-0216-197E-182AEF03E95D}"/>
              </a:ext>
            </a:extLst>
          </p:cNvPr>
          <p:cNvSpPr>
            <a:spLocks noGrp="1"/>
          </p:cNvSpPr>
          <p:nvPr>
            <p:ph type="title"/>
          </p:nvPr>
        </p:nvSpPr>
        <p:spPr/>
        <p:txBody>
          <a:bodyPr/>
          <a:lstStyle/>
          <a:p>
            <a:pPr marL="9525"/>
            <a:r>
              <a:rPr lang="en-CA" sz="3600" dirty="0">
                <a:solidFill>
                  <a:schemeClr val="bg1"/>
                </a:solidFill>
                <a:latin typeface="CERAPRO-LIGHT" pitchFamily="2" charset="0"/>
                <a:cs typeface="Arial" panose="020B0604020202020204" pitchFamily="34" charset="0"/>
              </a:rPr>
              <a:t>In-person workshops</a:t>
            </a:r>
          </a:p>
        </p:txBody>
      </p:sp>
      <p:sp>
        <p:nvSpPr>
          <p:cNvPr id="3" name="Text Placeholder 2">
            <a:extLst>
              <a:ext uri="{FF2B5EF4-FFF2-40B4-BE49-F238E27FC236}">
                <a16:creationId xmlns:a16="http://schemas.microsoft.com/office/drawing/2014/main" id="{63CD5E36-1ECF-4DC2-340C-3B89DC1F5424}"/>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EDED558F-0B46-C422-375F-750FE7D95115}"/>
              </a:ext>
            </a:extLst>
          </p:cNvPr>
          <p:cNvSpPr txBox="1"/>
          <p:nvPr/>
        </p:nvSpPr>
        <p:spPr>
          <a:xfrm>
            <a:off x="4335424" y="1829098"/>
            <a:ext cx="6838989" cy="4247317"/>
          </a:xfrm>
          <a:prstGeom prst="rect">
            <a:avLst/>
          </a:prstGeom>
          <a:noFill/>
        </p:spPr>
        <p:txBody>
          <a:bodyPr wrap="square">
            <a:spAutoFit/>
          </a:bodyPr>
          <a:lstStyle/>
          <a:p>
            <a:endParaRPr lang="en-CA" dirty="0"/>
          </a:p>
          <a:p>
            <a:endParaRPr lang="en-CA" dirty="0"/>
          </a:p>
          <a:p>
            <a:r>
              <a:rPr lang="en-CA" b="1" dirty="0">
                <a:solidFill>
                  <a:schemeClr val="accent3">
                    <a:lumMod val="50000"/>
                  </a:schemeClr>
                </a:solidFill>
              </a:rPr>
              <a:t>In-person workshops will include themes of:</a:t>
            </a:r>
          </a:p>
          <a:p>
            <a:endParaRPr lang="en-CA" b="1" dirty="0">
              <a:solidFill>
                <a:schemeClr val="accent3">
                  <a:lumMod val="50000"/>
                </a:schemeClr>
              </a:solidFill>
            </a:endParaRPr>
          </a:p>
          <a:p>
            <a:endParaRPr lang="en-CA" b="1" dirty="0"/>
          </a:p>
          <a:p>
            <a:r>
              <a:rPr lang="en-CA" b="1" dirty="0"/>
              <a:t>Supporting Clients</a:t>
            </a:r>
          </a:p>
          <a:p>
            <a:endParaRPr lang="en-CA" b="1" dirty="0"/>
          </a:p>
          <a:p>
            <a:endParaRPr lang="en-CA" b="1" dirty="0"/>
          </a:p>
          <a:p>
            <a:r>
              <a:rPr lang="en-CA" b="1" dirty="0"/>
              <a:t>Supporting Ourselves</a:t>
            </a:r>
          </a:p>
          <a:p>
            <a:endParaRPr lang="en-CA" b="1" dirty="0"/>
          </a:p>
          <a:p>
            <a:endParaRPr lang="en-CA" b="1" dirty="0"/>
          </a:p>
          <a:p>
            <a:r>
              <a:rPr lang="en-CA" b="1" dirty="0"/>
              <a:t>Supporting One Another</a:t>
            </a:r>
            <a:endParaRPr lang="en-CA" dirty="0"/>
          </a:p>
          <a:p>
            <a:endParaRPr lang="en-CA" b="1" dirty="0"/>
          </a:p>
          <a:p>
            <a:endParaRPr lang="en-CA" b="1" dirty="0"/>
          </a:p>
          <a:p>
            <a:endParaRPr lang="en-CA" b="1" dirty="0"/>
          </a:p>
        </p:txBody>
      </p:sp>
      <p:pic>
        <p:nvPicPr>
          <p:cNvPr id="4" name="Picture 3">
            <a:extLst>
              <a:ext uri="{FF2B5EF4-FFF2-40B4-BE49-F238E27FC236}">
                <a16:creationId xmlns:a16="http://schemas.microsoft.com/office/drawing/2014/main" id="{5739454D-9138-3FD2-AAAC-89174A927E65}"/>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E5481FB0-7888-5F34-9BEC-174209AF0D93}"/>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85062DC6-573E-1917-5403-F96BCA2E0432}"/>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8D26940F-5839-6AB4-B69B-A76E48C9EEBE}"/>
              </a:ext>
            </a:extLst>
          </p:cNvPr>
          <p:cNvPicPr>
            <a:picLocks noChangeAspect="1"/>
          </p:cNvPicPr>
          <p:nvPr/>
        </p:nvPicPr>
        <p:blipFill>
          <a:blip r:embed="rId3"/>
          <a:stretch>
            <a:fillRect/>
          </a:stretch>
        </p:blipFill>
        <p:spPr>
          <a:xfrm flipH="1">
            <a:off x="10061893" y="1702753"/>
            <a:ext cx="1112520" cy="1207113"/>
          </a:xfrm>
          <a:prstGeom prst="rect">
            <a:avLst/>
          </a:prstGeom>
        </p:spPr>
      </p:pic>
    </p:spTree>
    <p:extLst>
      <p:ext uri="{BB962C8B-B14F-4D97-AF65-F5344CB8AC3E}">
        <p14:creationId xmlns:p14="http://schemas.microsoft.com/office/powerpoint/2010/main" val="45323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C254B-78F2-E1DD-F080-1AC0B5EEC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7550E-419F-CFC8-E222-1CF95FEF4363}"/>
              </a:ext>
            </a:extLst>
          </p:cNvPr>
          <p:cNvSpPr>
            <a:spLocks noGrp="1"/>
          </p:cNvSpPr>
          <p:nvPr>
            <p:ph type="title"/>
          </p:nvPr>
        </p:nvSpPr>
        <p:spPr/>
        <p:txBody>
          <a:bodyPr/>
          <a:lstStyle/>
          <a:p>
            <a:pPr marL="9525"/>
            <a:r>
              <a:rPr lang="en-CA" sz="3600" dirty="0">
                <a:solidFill>
                  <a:schemeClr val="bg1"/>
                </a:solidFill>
                <a:latin typeface="CERAPRO-LIGHT" pitchFamily="2" charset="0"/>
                <a:cs typeface="Arial" panose="020B0604020202020204" pitchFamily="34" charset="0"/>
              </a:rPr>
              <a:t>In-person workshops</a:t>
            </a:r>
          </a:p>
        </p:txBody>
      </p:sp>
      <p:sp>
        <p:nvSpPr>
          <p:cNvPr id="3" name="Text Placeholder 2">
            <a:extLst>
              <a:ext uri="{FF2B5EF4-FFF2-40B4-BE49-F238E27FC236}">
                <a16:creationId xmlns:a16="http://schemas.microsoft.com/office/drawing/2014/main" id="{026D675E-B1BA-70CA-8E5C-3C053565C980}"/>
              </a:ext>
            </a:extLst>
          </p:cNvPr>
          <p:cNvSpPr>
            <a:spLocks noGrp="1"/>
          </p:cNvSpPr>
          <p:nvPr>
            <p:ph type="body" sz="quarter" idx="10"/>
          </p:nvPr>
        </p:nvSpPr>
        <p:spPr/>
        <p:txBody>
          <a:bodyPr>
            <a:normAutofit lnSpcReduction="10000"/>
          </a:bodyPr>
          <a:lstStyle/>
          <a:p>
            <a:pPr marL="0" indent="0">
              <a:buNone/>
            </a:pPr>
            <a:endParaRPr lang="en-CA" dirty="0"/>
          </a:p>
          <a:p>
            <a:pPr marL="0" indent="0">
              <a:buNone/>
            </a:pPr>
            <a:endParaRPr lang="en-CA" dirty="0"/>
          </a:p>
          <a:p>
            <a:pPr marL="0" indent="0">
              <a:buNone/>
            </a:pPr>
            <a:r>
              <a:rPr lang="en-CA" dirty="0">
                <a:solidFill>
                  <a:schemeClr val="accent3">
                    <a:lumMod val="50000"/>
                  </a:schemeClr>
                </a:solidFill>
              </a:rPr>
              <a:t>Didactic and experiential learning could include: </a:t>
            </a:r>
          </a:p>
          <a:p>
            <a:pPr marL="0" indent="0">
              <a:buNone/>
            </a:pPr>
            <a:endParaRPr lang="en-CA" dirty="0"/>
          </a:p>
          <a:p>
            <a:r>
              <a:rPr lang="en-CA" b="0" dirty="0"/>
              <a:t>A Group Brainstorm – what are the biggest challenges, risks, and rewards of this work in the Nunavut context?</a:t>
            </a:r>
          </a:p>
          <a:p>
            <a:r>
              <a:rPr lang="en-CA" b="0" dirty="0"/>
              <a:t>Mental Health and Wellness (an overview / general considerations)</a:t>
            </a:r>
          </a:p>
          <a:p>
            <a:r>
              <a:rPr lang="en-CA" b="0" dirty="0"/>
              <a:t>Making space for Grief and Loss</a:t>
            </a:r>
          </a:p>
          <a:p>
            <a:r>
              <a:rPr lang="en-CA" b="0" dirty="0"/>
              <a:t>Recognizing and challenging stigma</a:t>
            </a:r>
          </a:p>
          <a:p>
            <a:r>
              <a:rPr lang="en-CA" b="0" dirty="0"/>
              <a:t>Other suggestions are welcome!!</a:t>
            </a:r>
          </a:p>
          <a:p>
            <a:pPr marL="0" indent="0">
              <a:buNone/>
            </a:pPr>
            <a:endParaRPr lang="en-CA" dirty="0"/>
          </a:p>
        </p:txBody>
      </p:sp>
      <p:sp>
        <p:nvSpPr>
          <p:cNvPr id="11" name="TextBox 10">
            <a:extLst>
              <a:ext uri="{FF2B5EF4-FFF2-40B4-BE49-F238E27FC236}">
                <a16:creationId xmlns:a16="http://schemas.microsoft.com/office/drawing/2014/main" id="{2CAA83AA-DEF9-6296-A33D-6293C173FD97}"/>
              </a:ext>
            </a:extLst>
          </p:cNvPr>
          <p:cNvSpPr txBox="1"/>
          <p:nvPr/>
        </p:nvSpPr>
        <p:spPr>
          <a:xfrm>
            <a:off x="4335424" y="1829098"/>
            <a:ext cx="6838989" cy="923330"/>
          </a:xfrm>
          <a:prstGeom prst="rect">
            <a:avLst/>
          </a:prstGeom>
          <a:noFill/>
        </p:spPr>
        <p:txBody>
          <a:bodyPr wrap="square">
            <a:spAutoFit/>
          </a:bodyPr>
          <a:lstStyle/>
          <a:p>
            <a:endParaRPr lang="en-CA" dirty="0"/>
          </a:p>
          <a:p>
            <a:endParaRPr lang="en-CA" dirty="0"/>
          </a:p>
          <a:p>
            <a:endParaRPr lang="en-CA" b="1" dirty="0"/>
          </a:p>
        </p:txBody>
      </p:sp>
      <p:pic>
        <p:nvPicPr>
          <p:cNvPr id="4" name="Picture 3">
            <a:extLst>
              <a:ext uri="{FF2B5EF4-FFF2-40B4-BE49-F238E27FC236}">
                <a16:creationId xmlns:a16="http://schemas.microsoft.com/office/drawing/2014/main" id="{7C82E59F-C4C9-60BA-5C5A-010F6064B653}"/>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FC697EE6-E44F-D60D-3FA5-DB12B62FFCED}"/>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BFD68B25-8085-92D9-F0E4-6DE9224720F4}"/>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E0EC41FD-EFED-A970-BBA7-D9FC1695334D}"/>
              </a:ext>
            </a:extLst>
          </p:cNvPr>
          <p:cNvPicPr>
            <a:picLocks noChangeAspect="1"/>
          </p:cNvPicPr>
          <p:nvPr/>
        </p:nvPicPr>
        <p:blipFill>
          <a:blip r:embed="rId3"/>
          <a:stretch>
            <a:fillRect/>
          </a:stretch>
        </p:blipFill>
        <p:spPr>
          <a:xfrm flipH="1">
            <a:off x="10061893" y="1702753"/>
            <a:ext cx="1112520" cy="1207113"/>
          </a:xfrm>
          <a:prstGeom prst="rect">
            <a:avLst/>
          </a:prstGeom>
        </p:spPr>
      </p:pic>
    </p:spTree>
    <p:extLst>
      <p:ext uri="{BB962C8B-B14F-4D97-AF65-F5344CB8AC3E}">
        <p14:creationId xmlns:p14="http://schemas.microsoft.com/office/powerpoint/2010/main" val="158938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D6F61-9C96-C61D-4612-4CF2524489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16C5E3-0240-F50B-87B2-D27CF22EB74C}"/>
              </a:ext>
            </a:extLst>
          </p:cNvPr>
          <p:cNvSpPr>
            <a:spLocks noGrp="1"/>
          </p:cNvSpPr>
          <p:nvPr>
            <p:ph type="title"/>
          </p:nvPr>
        </p:nvSpPr>
        <p:spPr/>
        <p:txBody>
          <a:bodyPr/>
          <a:lstStyle/>
          <a:p>
            <a:pPr marL="9525"/>
            <a:r>
              <a:rPr lang="en-CA" sz="3600" dirty="0">
                <a:solidFill>
                  <a:schemeClr val="bg1"/>
                </a:solidFill>
                <a:latin typeface="CERAPRO-LIGHT" pitchFamily="2" charset="0"/>
                <a:cs typeface="Arial" panose="020B0604020202020204" pitchFamily="34" charset="0"/>
              </a:rPr>
              <a:t>Supporting Clients</a:t>
            </a:r>
          </a:p>
        </p:txBody>
      </p:sp>
      <p:sp>
        <p:nvSpPr>
          <p:cNvPr id="3" name="Text Placeholder 2">
            <a:extLst>
              <a:ext uri="{FF2B5EF4-FFF2-40B4-BE49-F238E27FC236}">
                <a16:creationId xmlns:a16="http://schemas.microsoft.com/office/drawing/2014/main" id="{42026F77-E918-97B7-4BFF-4E9669BF42C9}"/>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C3754EDD-A8CF-1004-3728-910179C63EFC}"/>
              </a:ext>
            </a:extLst>
          </p:cNvPr>
          <p:cNvSpPr txBox="1"/>
          <p:nvPr/>
        </p:nvSpPr>
        <p:spPr>
          <a:xfrm>
            <a:off x="4335424" y="1829098"/>
            <a:ext cx="6838989" cy="3693319"/>
          </a:xfrm>
          <a:prstGeom prst="rect">
            <a:avLst/>
          </a:prstGeom>
          <a:noFill/>
        </p:spPr>
        <p:txBody>
          <a:bodyPr wrap="square">
            <a:spAutoFit/>
          </a:bodyPr>
          <a:lstStyle/>
          <a:p>
            <a:r>
              <a:rPr lang="en-CA" b="1" dirty="0">
                <a:solidFill>
                  <a:schemeClr val="accent3">
                    <a:lumMod val="50000"/>
                  </a:schemeClr>
                </a:solidFill>
              </a:rPr>
              <a:t>In support of clients:</a:t>
            </a:r>
          </a:p>
          <a:p>
            <a:endParaRPr lang="en-CA" dirty="0"/>
          </a:p>
          <a:p>
            <a:r>
              <a:rPr lang="en-CA" dirty="0"/>
              <a:t>Strategies for building rapport and establishing trust</a:t>
            </a:r>
          </a:p>
          <a:p>
            <a:endParaRPr lang="en-CA" dirty="0"/>
          </a:p>
          <a:p>
            <a:r>
              <a:rPr lang="en-CA" dirty="0"/>
              <a:t>Communication (strategies for interviews; phrasing, validating, containing and redirecting)</a:t>
            </a:r>
          </a:p>
          <a:p>
            <a:endParaRPr lang="en-CA" dirty="0"/>
          </a:p>
          <a:p>
            <a:r>
              <a:rPr lang="en-CA" dirty="0"/>
              <a:t>Recognizing and responding to a trauma response</a:t>
            </a:r>
          </a:p>
          <a:p>
            <a:endParaRPr lang="en-CA" dirty="0"/>
          </a:p>
          <a:p>
            <a:r>
              <a:rPr lang="en-CA" dirty="0"/>
              <a:t>Suicidality (risks, awareness, support and follow up) </a:t>
            </a:r>
          </a:p>
          <a:p>
            <a:endParaRPr lang="en-CA" dirty="0"/>
          </a:p>
          <a:p>
            <a:r>
              <a:rPr lang="en-CA" dirty="0"/>
              <a:t> A deeper dive into Trauma Informed Practice (tools and strategies for working with and supporting clients)</a:t>
            </a:r>
          </a:p>
        </p:txBody>
      </p:sp>
      <p:pic>
        <p:nvPicPr>
          <p:cNvPr id="4" name="Picture 3">
            <a:extLst>
              <a:ext uri="{FF2B5EF4-FFF2-40B4-BE49-F238E27FC236}">
                <a16:creationId xmlns:a16="http://schemas.microsoft.com/office/drawing/2014/main" id="{16551AB9-91FF-33BE-F9F4-F4427DEE1F46}"/>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F43D35BF-6CC5-9BC3-B105-51D5F3384BD5}"/>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12E67D09-EC38-1F0E-8CC4-0DD8E9995BEF}"/>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FE3E3110-CD6F-7FE8-07C9-B4105CCF2F11}"/>
              </a:ext>
            </a:extLst>
          </p:cNvPr>
          <p:cNvPicPr>
            <a:picLocks noChangeAspect="1"/>
          </p:cNvPicPr>
          <p:nvPr/>
        </p:nvPicPr>
        <p:blipFill>
          <a:blip r:embed="rId3"/>
          <a:stretch>
            <a:fillRect/>
          </a:stretch>
        </p:blipFill>
        <p:spPr>
          <a:xfrm flipH="1">
            <a:off x="10061893" y="1702753"/>
            <a:ext cx="1112520" cy="1207113"/>
          </a:xfrm>
          <a:prstGeom prst="rect">
            <a:avLst/>
          </a:prstGeom>
        </p:spPr>
      </p:pic>
    </p:spTree>
    <p:extLst>
      <p:ext uri="{BB962C8B-B14F-4D97-AF65-F5344CB8AC3E}">
        <p14:creationId xmlns:p14="http://schemas.microsoft.com/office/powerpoint/2010/main" val="309407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5B0ED-6FD3-039F-5401-A298E08E2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F7D0C-2DD9-F63F-FAC2-290E5393EF13}"/>
              </a:ext>
            </a:extLst>
          </p:cNvPr>
          <p:cNvSpPr>
            <a:spLocks noGrp="1"/>
          </p:cNvSpPr>
          <p:nvPr>
            <p:ph type="title"/>
          </p:nvPr>
        </p:nvSpPr>
        <p:spPr/>
        <p:txBody>
          <a:bodyPr/>
          <a:lstStyle/>
          <a:p>
            <a:pPr marL="9525"/>
            <a:r>
              <a:rPr lang="en-CA" sz="3600" dirty="0">
                <a:solidFill>
                  <a:schemeClr val="bg1"/>
                </a:solidFill>
                <a:latin typeface="CERAPRO-LIGHT" pitchFamily="2" charset="0"/>
                <a:cs typeface="Arial" panose="020B0604020202020204" pitchFamily="34" charset="0"/>
              </a:rPr>
              <a:t>Supporting </a:t>
            </a:r>
            <a:r>
              <a:rPr lang="en-CA" dirty="0">
                <a:latin typeface="CERAPRO-LIGHT" pitchFamily="2" charset="0"/>
                <a:cs typeface="Arial" panose="020B0604020202020204" pitchFamily="34" charset="0"/>
              </a:rPr>
              <a:t>Ourselves</a:t>
            </a:r>
            <a:endParaRPr lang="en-CA" sz="3600" dirty="0">
              <a:solidFill>
                <a:schemeClr val="bg1"/>
              </a:solidFill>
              <a:latin typeface="CERAPRO-LIGHT" pitchFamily="2" charset="0"/>
              <a:cs typeface="Arial" panose="020B0604020202020204" pitchFamily="34" charset="0"/>
            </a:endParaRPr>
          </a:p>
        </p:txBody>
      </p:sp>
      <p:sp>
        <p:nvSpPr>
          <p:cNvPr id="3" name="Text Placeholder 2">
            <a:extLst>
              <a:ext uri="{FF2B5EF4-FFF2-40B4-BE49-F238E27FC236}">
                <a16:creationId xmlns:a16="http://schemas.microsoft.com/office/drawing/2014/main" id="{A35C187A-CA2E-F541-F4E9-F7EC65C48F0A}"/>
              </a:ext>
            </a:extLst>
          </p:cNvPr>
          <p:cNvSpPr>
            <a:spLocks noGrp="1"/>
          </p:cNvSpPr>
          <p:nvPr>
            <p:ph type="body" sz="quarter" idx="10"/>
          </p:nvPr>
        </p:nvSpPr>
        <p:spPr/>
        <p:txBody>
          <a:bodyPr/>
          <a:lstStyle/>
          <a:p>
            <a:pPr marL="0" indent="0">
              <a:buNone/>
            </a:pPr>
            <a:endParaRPr lang="en-CA" dirty="0"/>
          </a:p>
        </p:txBody>
      </p:sp>
      <p:sp>
        <p:nvSpPr>
          <p:cNvPr id="11" name="TextBox 10">
            <a:extLst>
              <a:ext uri="{FF2B5EF4-FFF2-40B4-BE49-F238E27FC236}">
                <a16:creationId xmlns:a16="http://schemas.microsoft.com/office/drawing/2014/main" id="{161BEC2D-E773-05E4-891B-830E92C2F61A}"/>
              </a:ext>
            </a:extLst>
          </p:cNvPr>
          <p:cNvSpPr txBox="1"/>
          <p:nvPr/>
        </p:nvSpPr>
        <p:spPr>
          <a:xfrm>
            <a:off x="4335424" y="1829098"/>
            <a:ext cx="6838989" cy="5355312"/>
          </a:xfrm>
          <a:prstGeom prst="rect">
            <a:avLst/>
          </a:prstGeom>
          <a:noFill/>
        </p:spPr>
        <p:txBody>
          <a:bodyPr wrap="square">
            <a:spAutoFit/>
          </a:bodyPr>
          <a:lstStyle/>
          <a:p>
            <a:r>
              <a:rPr lang="en-CA" b="1" dirty="0">
                <a:solidFill>
                  <a:schemeClr val="accent3">
                    <a:lumMod val="50000"/>
                  </a:schemeClr>
                </a:solidFill>
              </a:rPr>
              <a:t>In support of ourselves:</a:t>
            </a:r>
          </a:p>
          <a:p>
            <a:endParaRPr lang="en-CA" b="1" dirty="0">
              <a:solidFill>
                <a:schemeClr val="accent3">
                  <a:lumMod val="50000"/>
                </a:schemeClr>
              </a:solidFill>
            </a:endParaRPr>
          </a:p>
          <a:p>
            <a:r>
              <a:rPr lang="en-CA" dirty="0"/>
              <a:t>Tools and skills for supporting our own wellness</a:t>
            </a:r>
          </a:p>
          <a:p>
            <a:endParaRPr lang="en-CA" dirty="0"/>
          </a:p>
          <a:p>
            <a:r>
              <a:rPr lang="en-CA" dirty="0"/>
              <a:t>Strategies for ‘letting go’ of what is not ours to hold</a:t>
            </a:r>
          </a:p>
          <a:p>
            <a:endParaRPr lang="en-CA" dirty="0"/>
          </a:p>
          <a:p>
            <a:r>
              <a:rPr lang="en-CA" dirty="0"/>
              <a:t>Working / Living Within Our ‘Window of Tolerance’</a:t>
            </a:r>
          </a:p>
          <a:p>
            <a:endParaRPr lang="en-CA" dirty="0"/>
          </a:p>
          <a:p>
            <a:r>
              <a:rPr lang="en-CA" dirty="0"/>
              <a:t>Building Resilience</a:t>
            </a:r>
          </a:p>
          <a:p>
            <a:endParaRPr lang="en-CA" dirty="0"/>
          </a:p>
          <a:p>
            <a:r>
              <a:rPr lang="en-CA" dirty="0"/>
              <a:t>Recognizing ‘red flags’ (early), and responding</a:t>
            </a:r>
          </a:p>
          <a:p>
            <a:endParaRPr lang="en-CA" dirty="0"/>
          </a:p>
          <a:p>
            <a:r>
              <a:rPr lang="en-CA" dirty="0"/>
              <a:t>Asking for support</a:t>
            </a:r>
          </a:p>
          <a:p>
            <a:endParaRPr lang="en-CA" dirty="0"/>
          </a:p>
          <a:p>
            <a:r>
              <a:rPr lang="en-CA" dirty="0"/>
              <a:t>What does / could support look like?</a:t>
            </a:r>
          </a:p>
          <a:p>
            <a:endParaRPr lang="en-CA" b="1" dirty="0">
              <a:solidFill>
                <a:schemeClr val="accent3">
                  <a:lumMod val="50000"/>
                </a:schemeClr>
              </a:solidFill>
            </a:endParaRPr>
          </a:p>
          <a:p>
            <a:endParaRPr lang="en-CA" b="1" dirty="0">
              <a:solidFill>
                <a:schemeClr val="accent3">
                  <a:lumMod val="50000"/>
                </a:schemeClr>
              </a:solidFill>
            </a:endParaRPr>
          </a:p>
          <a:p>
            <a:endParaRPr lang="en-CA" b="1" dirty="0">
              <a:solidFill>
                <a:schemeClr val="accent3">
                  <a:lumMod val="50000"/>
                </a:schemeClr>
              </a:solidFill>
            </a:endParaRPr>
          </a:p>
          <a:p>
            <a:endParaRPr lang="en-CA" b="1" dirty="0">
              <a:solidFill>
                <a:schemeClr val="accent3">
                  <a:lumMod val="50000"/>
                </a:schemeClr>
              </a:solidFill>
            </a:endParaRPr>
          </a:p>
        </p:txBody>
      </p:sp>
      <p:pic>
        <p:nvPicPr>
          <p:cNvPr id="4" name="Picture 3">
            <a:extLst>
              <a:ext uri="{FF2B5EF4-FFF2-40B4-BE49-F238E27FC236}">
                <a16:creationId xmlns:a16="http://schemas.microsoft.com/office/drawing/2014/main" id="{68040FAD-1772-A852-35C7-0C9FEF94F78D}"/>
              </a:ext>
            </a:extLst>
          </p:cNvPr>
          <p:cNvPicPr>
            <a:picLocks noChangeAspect="1"/>
          </p:cNvPicPr>
          <p:nvPr/>
        </p:nvPicPr>
        <p:blipFill>
          <a:blip r:embed="rId2"/>
          <a:stretch>
            <a:fillRect/>
          </a:stretch>
        </p:blipFill>
        <p:spPr>
          <a:xfrm>
            <a:off x="0" y="5672159"/>
            <a:ext cx="1199322" cy="1207612"/>
          </a:xfrm>
          <a:prstGeom prst="rect">
            <a:avLst/>
          </a:prstGeom>
        </p:spPr>
      </p:pic>
      <p:pic>
        <p:nvPicPr>
          <p:cNvPr id="5" name="Picture 4">
            <a:extLst>
              <a:ext uri="{FF2B5EF4-FFF2-40B4-BE49-F238E27FC236}">
                <a16:creationId xmlns:a16="http://schemas.microsoft.com/office/drawing/2014/main" id="{A9FCC621-D836-0EE7-E686-C0248639E3A6}"/>
              </a:ext>
            </a:extLst>
          </p:cNvPr>
          <p:cNvPicPr>
            <a:picLocks noChangeAspect="1"/>
          </p:cNvPicPr>
          <p:nvPr/>
        </p:nvPicPr>
        <p:blipFill>
          <a:blip r:embed="rId2"/>
          <a:stretch>
            <a:fillRect/>
          </a:stretch>
        </p:blipFill>
        <p:spPr>
          <a:xfrm>
            <a:off x="0" y="5672159"/>
            <a:ext cx="1199322" cy="1207612"/>
          </a:xfrm>
          <a:prstGeom prst="rect">
            <a:avLst/>
          </a:prstGeom>
        </p:spPr>
      </p:pic>
      <p:pic>
        <p:nvPicPr>
          <p:cNvPr id="6" name="Picture 5">
            <a:extLst>
              <a:ext uri="{FF2B5EF4-FFF2-40B4-BE49-F238E27FC236}">
                <a16:creationId xmlns:a16="http://schemas.microsoft.com/office/drawing/2014/main" id="{48766FD4-F955-BB12-F9F1-E51EDDE48A50}"/>
              </a:ext>
            </a:extLst>
          </p:cNvPr>
          <p:cNvPicPr>
            <a:picLocks noChangeAspect="1"/>
          </p:cNvPicPr>
          <p:nvPr/>
        </p:nvPicPr>
        <p:blipFill>
          <a:blip r:embed="rId2"/>
          <a:stretch>
            <a:fillRect/>
          </a:stretch>
        </p:blipFill>
        <p:spPr>
          <a:xfrm>
            <a:off x="0" y="5606028"/>
            <a:ext cx="1199322" cy="1207612"/>
          </a:xfrm>
          <a:prstGeom prst="rect">
            <a:avLst/>
          </a:prstGeom>
        </p:spPr>
      </p:pic>
      <p:pic>
        <p:nvPicPr>
          <p:cNvPr id="7" name="Picture 6">
            <a:extLst>
              <a:ext uri="{FF2B5EF4-FFF2-40B4-BE49-F238E27FC236}">
                <a16:creationId xmlns:a16="http://schemas.microsoft.com/office/drawing/2014/main" id="{476675B7-49F3-E6E0-0F8B-4EA2EE5F5060}"/>
              </a:ext>
            </a:extLst>
          </p:cNvPr>
          <p:cNvPicPr>
            <a:picLocks noChangeAspect="1"/>
          </p:cNvPicPr>
          <p:nvPr/>
        </p:nvPicPr>
        <p:blipFill>
          <a:blip r:embed="rId3"/>
          <a:stretch>
            <a:fillRect/>
          </a:stretch>
        </p:blipFill>
        <p:spPr>
          <a:xfrm flipH="1">
            <a:off x="10061893" y="1702753"/>
            <a:ext cx="1112520" cy="1207113"/>
          </a:xfrm>
          <a:prstGeom prst="rect">
            <a:avLst/>
          </a:prstGeom>
        </p:spPr>
      </p:pic>
    </p:spTree>
    <p:extLst>
      <p:ext uri="{BB962C8B-B14F-4D97-AF65-F5344CB8AC3E}">
        <p14:creationId xmlns:p14="http://schemas.microsoft.com/office/powerpoint/2010/main" val="156255549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F74B3A1318C74A865CB7F474A1FC12" ma:contentTypeVersion="18" ma:contentTypeDescription="Create a new document." ma:contentTypeScope="" ma:versionID="4f17830552cd44417f5c0efd15657b1a">
  <xsd:schema xmlns:xsd="http://www.w3.org/2001/XMLSchema" xmlns:xs="http://www.w3.org/2001/XMLSchema" xmlns:p="http://schemas.microsoft.com/office/2006/metadata/properties" xmlns:ns2="2c0ed7f6-7069-49b8-aa6a-8bf403210c60" xmlns:ns3="e76e747e-5d7a-4124-907d-94874cefd736" targetNamespace="http://schemas.microsoft.com/office/2006/metadata/properties" ma:root="true" ma:fieldsID="e03ee724a61ee1a4db23de7202a5581c" ns2:_="" ns3:_="">
    <xsd:import namespace="2c0ed7f6-7069-49b8-aa6a-8bf403210c60"/>
    <xsd:import namespace="e76e747e-5d7a-4124-907d-94874cefd73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ed7f6-7069-49b8-aa6a-8bf403210c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5e3d6f-d01d-474f-abde-51dcf9f432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6e747e-5d7a-4124-907d-94874cefd73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eaa4ab-7e4f-469a-a203-2cdc319870d5}" ma:internalName="TaxCatchAll" ma:showField="CatchAllData" ma:web="e76e747e-5d7a-4124-907d-94874cefd7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c0ed7f6-7069-49b8-aa6a-8bf403210c60">
      <Terms xmlns="http://schemas.microsoft.com/office/infopath/2007/PartnerControls"/>
    </lcf76f155ced4ddcb4097134ff3c332f>
    <TaxCatchAll xmlns="e76e747e-5d7a-4124-907d-94874cefd736" xsi:nil="true"/>
  </documentManagement>
</p:properties>
</file>

<file path=customXml/itemProps1.xml><?xml version="1.0" encoding="utf-8"?>
<ds:datastoreItem xmlns:ds="http://schemas.openxmlformats.org/officeDocument/2006/customXml" ds:itemID="{26A8A2DC-7425-4784-B8F6-93708268257F}">
  <ds:schemaRefs>
    <ds:schemaRef ds:uri="http://schemas.microsoft.com/sharepoint/v3/contenttype/forms"/>
  </ds:schemaRefs>
</ds:datastoreItem>
</file>

<file path=customXml/itemProps2.xml><?xml version="1.0" encoding="utf-8"?>
<ds:datastoreItem xmlns:ds="http://schemas.openxmlformats.org/officeDocument/2006/customXml" ds:itemID="{01E3E873-C336-40E7-9781-FC6E75CD7F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0ed7f6-7069-49b8-aa6a-8bf403210c60"/>
    <ds:schemaRef ds:uri="e76e747e-5d7a-4124-907d-94874cefd7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F5A9CF-1BF4-476A-AC99-D9611AFE8193}">
  <ds:schemaRefs>
    <ds:schemaRef ds:uri="http://schemas.microsoft.com/office/2006/metadata/properties"/>
    <ds:schemaRef ds:uri="http://schemas.microsoft.com/office/infopath/2007/PartnerControls"/>
    <ds:schemaRef ds:uri="2c0ed7f6-7069-49b8-aa6a-8bf403210c60"/>
    <ds:schemaRef ds:uri="e76e747e-5d7a-4124-907d-94874cefd736"/>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1502</TotalTime>
  <Words>549</Words>
  <Application>Microsoft Office PowerPoint</Application>
  <PresentationFormat>Widescreen</PresentationFormat>
  <Paragraphs>128</Paragraphs>
  <Slides>16</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Arial</vt:lpstr>
      <vt:lpstr>Cera Pro</vt:lpstr>
      <vt:lpstr>CERAPRO-LIGHT</vt:lpstr>
      <vt:lpstr>CERAPRO-MEDIUM</vt:lpstr>
      <vt:lpstr>Euphemia</vt:lpstr>
      <vt:lpstr>Wingdings 2</vt:lpstr>
      <vt:lpstr>Dividend</vt:lpstr>
      <vt:lpstr>PowerPoint Presentation</vt:lpstr>
      <vt:lpstr>Workshop Series Purpose</vt:lpstr>
      <vt:lpstr>Workshop Series Objectives</vt:lpstr>
      <vt:lpstr>Lunch and Learn One</vt:lpstr>
      <vt:lpstr>Lunch and Learn Two</vt:lpstr>
      <vt:lpstr>In-person workshops</vt:lpstr>
      <vt:lpstr>In-person workshops</vt:lpstr>
      <vt:lpstr>Supporting Clients</vt:lpstr>
      <vt:lpstr>Supporting Ourselves</vt:lpstr>
      <vt:lpstr>Supporting Ourselves</vt:lpstr>
      <vt:lpstr>In Support of One Another</vt:lpstr>
      <vt:lpstr>A Take-Away for Today</vt:lpstr>
      <vt:lpstr>PowerPoint Presentation</vt:lpstr>
      <vt:lpstr>A Take-Away for Today</vt:lpstr>
      <vt:lpstr>Your Challenge (should you choose to accept it)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LSN Access to justice projects  May 2024 overview</dc:title>
  <dc:creator>Nalini Vaddapalli</dc:creator>
  <cp:lastModifiedBy>Rachel H</cp:lastModifiedBy>
  <cp:revision>107</cp:revision>
  <dcterms:created xsi:type="dcterms:W3CDTF">2024-05-21T13:56:39Z</dcterms:created>
  <dcterms:modified xsi:type="dcterms:W3CDTF">2025-10-07T15:32:48Z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0x01010085F74B3A1318C74A865CB7F474A1FC12</vt:lpwstr>
  </property>
  <property fmtid="{D5CDD505-2E9C-101B-9397-08002B2CF9AE}" pid="3" name="MediaServiceImageTags">
    <vt:lpwstr/>
  </property>
</Properties>
</file>