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14"/>
  </p:notesMasterIdLst>
  <p:sldIdLst>
    <p:sldId id="256" r:id="rId5"/>
    <p:sldId id="258" r:id="rId6"/>
    <p:sldId id="257" r:id="rId7"/>
    <p:sldId id="261" r:id="rId8"/>
    <p:sldId id="262" r:id="rId9"/>
    <p:sldId id="259" r:id="rId10"/>
    <p:sldId id="260" r:id="rId11"/>
    <p:sldId id="263" r:id="rId12"/>
    <p:sldId id="264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na Toonoo" userId="f2ee3269cf94b7a6" providerId="LiveId" clId="{723E9AB4-D680-466D-A268-5AA5CACD42E1}"/>
    <pc:docChg chg="undo redo custSel modSld">
      <pc:chgData name="Nina Toonoo" userId="f2ee3269cf94b7a6" providerId="LiveId" clId="{723E9AB4-D680-466D-A268-5AA5CACD42E1}" dt="2024-08-16T20:19:42.639" v="5527" actId="20577"/>
      <pc:docMkLst>
        <pc:docMk/>
      </pc:docMkLst>
      <pc:sldChg chg="modSp mod">
        <pc:chgData name="Nina Toonoo" userId="f2ee3269cf94b7a6" providerId="LiveId" clId="{723E9AB4-D680-466D-A268-5AA5CACD42E1}" dt="2024-08-15T18:06:25.403" v="35" actId="20577"/>
        <pc:sldMkLst>
          <pc:docMk/>
          <pc:sldMk cId="1170500930" sldId="256"/>
        </pc:sldMkLst>
        <pc:spChg chg="mod">
          <ac:chgData name="Nina Toonoo" userId="f2ee3269cf94b7a6" providerId="LiveId" clId="{723E9AB4-D680-466D-A268-5AA5CACD42E1}" dt="2024-08-15T18:06:09.499" v="22" actId="20577"/>
          <ac:spMkLst>
            <pc:docMk/>
            <pc:sldMk cId="1170500930" sldId="256"/>
            <ac:spMk id="2" creationId="{020BCED0-D062-1FAB-F59D-708B5AED4878}"/>
          </ac:spMkLst>
        </pc:spChg>
        <pc:spChg chg="mod">
          <ac:chgData name="Nina Toonoo" userId="f2ee3269cf94b7a6" providerId="LiveId" clId="{723E9AB4-D680-466D-A268-5AA5CACD42E1}" dt="2024-08-15T18:06:25.403" v="35" actId="20577"/>
          <ac:spMkLst>
            <pc:docMk/>
            <pc:sldMk cId="1170500930" sldId="256"/>
            <ac:spMk id="3" creationId="{656DF6DF-D60A-C52C-91C7-C2F1DDB8F843}"/>
          </ac:spMkLst>
        </pc:spChg>
      </pc:sldChg>
      <pc:sldChg chg="modSp mod">
        <pc:chgData name="Nina Toonoo" userId="f2ee3269cf94b7a6" providerId="LiveId" clId="{723E9AB4-D680-466D-A268-5AA5CACD42E1}" dt="2024-08-15T20:10:05.507" v="933" actId="27636"/>
        <pc:sldMkLst>
          <pc:docMk/>
          <pc:sldMk cId="2778701193" sldId="257"/>
        </pc:sldMkLst>
        <pc:spChg chg="mod">
          <ac:chgData name="Nina Toonoo" userId="f2ee3269cf94b7a6" providerId="LiveId" clId="{723E9AB4-D680-466D-A268-5AA5CACD42E1}" dt="2024-08-15T18:26:34.208" v="371" actId="20577"/>
          <ac:spMkLst>
            <pc:docMk/>
            <pc:sldMk cId="2778701193" sldId="257"/>
            <ac:spMk id="2" creationId="{73B326AB-F274-F795-689C-33C44F8C72B7}"/>
          </ac:spMkLst>
        </pc:spChg>
        <pc:spChg chg="mod">
          <ac:chgData name="Nina Toonoo" userId="f2ee3269cf94b7a6" providerId="LiveId" clId="{723E9AB4-D680-466D-A268-5AA5CACD42E1}" dt="2024-08-15T20:10:05.507" v="933" actId="27636"/>
          <ac:spMkLst>
            <pc:docMk/>
            <pc:sldMk cId="2778701193" sldId="257"/>
            <ac:spMk id="3" creationId="{601152F5-E92F-04BB-90BD-8817F16C63C0}"/>
          </ac:spMkLst>
        </pc:spChg>
      </pc:sldChg>
      <pc:sldChg chg="modSp mod">
        <pc:chgData name="Nina Toonoo" userId="f2ee3269cf94b7a6" providerId="LiveId" clId="{723E9AB4-D680-466D-A268-5AA5CACD42E1}" dt="2024-08-15T18:25:59.454" v="350" actId="20577"/>
        <pc:sldMkLst>
          <pc:docMk/>
          <pc:sldMk cId="3366735202" sldId="258"/>
        </pc:sldMkLst>
        <pc:spChg chg="mod">
          <ac:chgData name="Nina Toonoo" userId="f2ee3269cf94b7a6" providerId="LiveId" clId="{723E9AB4-D680-466D-A268-5AA5CACD42E1}" dt="2024-08-15T18:22:13.658" v="49" actId="2711"/>
          <ac:spMkLst>
            <pc:docMk/>
            <pc:sldMk cId="3366735202" sldId="258"/>
            <ac:spMk id="2" creationId="{58752EE2-871A-08F2-D2B7-23C2A81B3390}"/>
          </ac:spMkLst>
        </pc:spChg>
        <pc:spChg chg="mod">
          <ac:chgData name="Nina Toonoo" userId="f2ee3269cf94b7a6" providerId="LiveId" clId="{723E9AB4-D680-466D-A268-5AA5CACD42E1}" dt="2024-08-15T18:25:59.454" v="350" actId="20577"/>
          <ac:spMkLst>
            <pc:docMk/>
            <pc:sldMk cId="3366735202" sldId="258"/>
            <ac:spMk id="3" creationId="{13D4DD60-7D77-FFA9-CF3F-605E392C094A}"/>
          </ac:spMkLst>
        </pc:spChg>
      </pc:sldChg>
      <pc:sldChg chg="modSp mod">
        <pc:chgData name="Nina Toonoo" userId="f2ee3269cf94b7a6" providerId="LiveId" clId="{723E9AB4-D680-466D-A268-5AA5CACD42E1}" dt="2024-08-16T19:55:27.870" v="3281" actId="27636"/>
        <pc:sldMkLst>
          <pc:docMk/>
          <pc:sldMk cId="2934040214" sldId="259"/>
        </pc:sldMkLst>
        <pc:spChg chg="mod">
          <ac:chgData name="Nina Toonoo" userId="f2ee3269cf94b7a6" providerId="LiveId" clId="{723E9AB4-D680-466D-A268-5AA5CACD42E1}" dt="2024-08-16T19:15:53.290" v="2627" actId="20577"/>
          <ac:spMkLst>
            <pc:docMk/>
            <pc:sldMk cId="2934040214" sldId="259"/>
            <ac:spMk id="2" creationId="{4F83112E-A20D-6947-1903-5B2C827A7694}"/>
          </ac:spMkLst>
        </pc:spChg>
        <pc:spChg chg="mod">
          <ac:chgData name="Nina Toonoo" userId="f2ee3269cf94b7a6" providerId="LiveId" clId="{723E9AB4-D680-466D-A268-5AA5CACD42E1}" dt="2024-08-16T19:55:27.870" v="3281" actId="27636"/>
          <ac:spMkLst>
            <pc:docMk/>
            <pc:sldMk cId="2934040214" sldId="259"/>
            <ac:spMk id="3" creationId="{2C1EE211-4313-D610-AA6A-D2ABE1CA383F}"/>
          </ac:spMkLst>
        </pc:spChg>
      </pc:sldChg>
      <pc:sldChg chg="modSp mod">
        <pc:chgData name="Nina Toonoo" userId="f2ee3269cf94b7a6" providerId="LiveId" clId="{723E9AB4-D680-466D-A268-5AA5CACD42E1}" dt="2024-08-16T20:12:44.955" v="4230" actId="27636"/>
        <pc:sldMkLst>
          <pc:docMk/>
          <pc:sldMk cId="1526693214" sldId="260"/>
        </pc:sldMkLst>
        <pc:spChg chg="mod">
          <ac:chgData name="Nina Toonoo" userId="f2ee3269cf94b7a6" providerId="LiveId" clId="{723E9AB4-D680-466D-A268-5AA5CACD42E1}" dt="2024-08-16T19:56:23.122" v="3331" actId="20577"/>
          <ac:spMkLst>
            <pc:docMk/>
            <pc:sldMk cId="1526693214" sldId="260"/>
            <ac:spMk id="2" creationId="{EE55A636-5253-087F-C6A3-D41425012AF7}"/>
          </ac:spMkLst>
        </pc:spChg>
        <pc:spChg chg="mod">
          <ac:chgData name="Nina Toonoo" userId="f2ee3269cf94b7a6" providerId="LiveId" clId="{723E9AB4-D680-466D-A268-5AA5CACD42E1}" dt="2024-08-16T20:12:44.955" v="4230" actId="27636"/>
          <ac:spMkLst>
            <pc:docMk/>
            <pc:sldMk cId="1526693214" sldId="260"/>
            <ac:spMk id="3" creationId="{CB7B6D9C-9AB9-513F-0512-CB34D9199ED8}"/>
          </ac:spMkLst>
        </pc:spChg>
      </pc:sldChg>
      <pc:sldChg chg="modSp mod">
        <pc:chgData name="Nina Toonoo" userId="f2ee3269cf94b7a6" providerId="LiveId" clId="{723E9AB4-D680-466D-A268-5AA5CACD42E1}" dt="2024-08-16T18:28:02.838" v="1846"/>
        <pc:sldMkLst>
          <pc:docMk/>
          <pc:sldMk cId="1440798737" sldId="261"/>
        </pc:sldMkLst>
        <pc:spChg chg="mod">
          <ac:chgData name="Nina Toonoo" userId="f2ee3269cf94b7a6" providerId="LiveId" clId="{723E9AB4-D680-466D-A268-5AA5CACD42E1}" dt="2024-08-16T18:28:02.838" v="1846"/>
          <ac:spMkLst>
            <pc:docMk/>
            <pc:sldMk cId="1440798737" sldId="261"/>
            <ac:spMk id="2" creationId="{037716D3-A7B9-3F85-2413-1DC9136447FB}"/>
          </ac:spMkLst>
        </pc:spChg>
        <pc:spChg chg="mod">
          <ac:chgData name="Nina Toonoo" userId="f2ee3269cf94b7a6" providerId="LiveId" clId="{723E9AB4-D680-466D-A268-5AA5CACD42E1}" dt="2024-08-16T18:25:11.333" v="1824" actId="20577"/>
          <ac:spMkLst>
            <pc:docMk/>
            <pc:sldMk cId="1440798737" sldId="261"/>
            <ac:spMk id="3" creationId="{F00E41FA-E218-A00D-9BB5-FC0208F97C5F}"/>
          </ac:spMkLst>
        </pc:spChg>
      </pc:sldChg>
      <pc:sldChg chg="modSp mod">
        <pc:chgData name="Nina Toonoo" userId="f2ee3269cf94b7a6" providerId="LiveId" clId="{723E9AB4-D680-466D-A268-5AA5CACD42E1}" dt="2024-08-16T19:15:28.103" v="2600" actId="20577"/>
        <pc:sldMkLst>
          <pc:docMk/>
          <pc:sldMk cId="4038884378" sldId="262"/>
        </pc:sldMkLst>
        <pc:spChg chg="mod">
          <ac:chgData name="Nina Toonoo" userId="f2ee3269cf94b7a6" providerId="LiveId" clId="{723E9AB4-D680-466D-A268-5AA5CACD42E1}" dt="2024-08-16T18:27:52.070" v="1845" actId="20577"/>
          <ac:spMkLst>
            <pc:docMk/>
            <pc:sldMk cId="4038884378" sldId="262"/>
            <ac:spMk id="2" creationId="{916CE6C8-6956-FD8A-320B-21FAFDCE83C0}"/>
          </ac:spMkLst>
        </pc:spChg>
        <pc:spChg chg="mod">
          <ac:chgData name="Nina Toonoo" userId="f2ee3269cf94b7a6" providerId="LiveId" clId="{723E9AB4-D680-466D-A268-5AA5CACD42E1}" dt="2024-08-16T19:15:28.103" v="2600" actId="20577"/>
          <ac:spMkLst>
            <pc:docMk/>
            <pc:sldMk cId="4038884378" sldId="262"/>
            <ac:spMk id="3" creationId="{C9AB8C27-F13B-6085-F808-59DE6DAAA84F}"/>
          </ac:spMkLst>
        </pc:spChg>
      </pc:sldChg>
      <pc:sldChg chg="modSp mod">
        <pc:chgData name="Nina Toonoo" userId="f2ee3269cf94b7a6" providerId="LiveId" clId="{723E9AB4-D680-466D-A268-5AA5CACD42E1}" dt="2024-08-16T20:19:42.639" v="5527" actId="20577"/>
        <pc:sldMkLst>
          <pc:docMk/>
          <pc:sldMk cId="1102008463" sldId="263"/>
        </pc:sldMkLst>
        <pc:spChg chg="mod">
          <ac:chgData name="Nina Toonoo" userId="f2ee3269cf94b7a6" providerId="LiveId" clId="{723E9AB4-D680-466D-A268-5AA5CACD42E1}" dt="2024-08-16T20:13:22.540" v="4271" actId="20577"/>
          <ac:spMkLst>
            <pc:docMk/>
            <pc:sldMk cId="1102008463" sldId="263"/>
            <ac:spMk id="2" creationId="{D98E6C3B-591B-BB9A-2E98-3E9FCA3A42ED}"/>
          </ac:spMkLst>
        </pc:spChg>
        <pc:spChg chg="mod">
          <ac:chgData name="Nina Toonoo" userId="f2ee3269cf94b7a6" providerId="LiveId" clId="{723E9AB4-D680-466D-A268-5AA5CACD42E1}" dt="2024-08-16T20:19:42.639" v="5527" actId="20577"/>
          <ac:spMkLst>
            <pc:docMk/>
            <pc:sldMk cId="1102008463" sldId="263"/>
            <ac:spMk id="3" creationId="{FF964BFB-CAE7-8B2A-B5D4-36DA76567D21}"/>
          </ac:spMkLst>
        </pc:spChg>
      </pc:sldChg>
      <pc:sldChg chg="modSp mod">
        <pc:chgData name="Nina Toonoo" userId="f2ee3269cf94b7a6" providerId="LiveId" clId="{723E9AB4-D680-466D-A268-5AA5CACD42E1}" dt="2024-08-15T18:27:32.692" v="407" actId="20577"/>
        <pc:sldMkLst>
          <pc:docMk/>
          <pc:sldMk cId="1982295379" sldId="264"/>
        </pc:sldMkLst>
        <pc:spChg chg="mod">
          <ac:chgData name="Nina Toonoo" userId="f2ee3269cf94b7a6" providerId="LiveId" clId="{723E9AB4-D680-466D-A268-5AA5CACD42E1}" dt="2024-08-15T18:27:32.692" v="407" actId="20577"/>
          <ac:spMkLst>
            <pc:docMk/>
            <pc:sldMk cId="1982295379" sldId="264"/>
            <ac:spMk id="2" creationId="{E44F47DA-71E0-E7C9-6291-9BC87A882E2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45852-CA6B-49A0-868B-3835BB95F40A}" type="datetimeFigureOut">
              <a:rPr lang="en-CA" smtClean="0"/>
              <a:t>2024-08-20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30F76-E491-48E8-8022-F2B870B8C5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0554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D30F76-E491-48E8-8022-F2B870B8C5BD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078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0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2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7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0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8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6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2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4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3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August 20,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9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August 20,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3344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38857B-86B7-33E7-26AC-97CEB1611D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54" r="26083" b="-1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0BCED0-D062-1FAB-F59D-708B5AED4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825" y="2950387"/>
            <a:ext cx="3077044" cy="3531403"/>
          </a:xfrm>
        </p:spPr>
        <p:txBody>
          <a:bodyPr anchor="t">
            <a:normAutofit/>
          </a:bodyPr>
          <a:lstStyle/>
          <a:p>
            <a:pPr algn="r"/>
            <a:r>
              <a:rPr lang="iu-Cans-CA" sz="2400" dirty="0">
                <a:solidFill>
                  <a:schemeClr val="bg1"/>
                </a:solidFill>
                <a:latin typeface="Euphemia" panose="020B0503040102020104" pitchFamily="34" charset="0"/>
              </a:rPr>
              <a:t>ᐊᖓᔪᖅᑳᑉ ᐅᓂᒃᑳᖏᑦ</a:t>
            </a:r>
            <a:endParaRPr lang="en-CA" sz="2400" dirty="0">
              <a:solidFill>
                <a:schemeClr val="bg1"/>
              </a:solidFill>
              <a:latin typeface="Euphemia" panose="020B05030401020201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DF6DF-D60A-C52C-91C7-C2F1DDB8F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026" y="525970"/>
            <a:ext cx="2937753" cy="1600225"/>
          </a:xfrm>
        </p:spPr>
        <p:txBody>
          <a:bodyPr anchor="b">
            <a:normAutofit/>
          </a:bodyPr>
          <a:lstStyle/>
          <a:p>
            <a:pPr algn="r"/>
            <a:r>
              <a:rPr lang="iu-Cans-CA" sz="1000" dirty="0">
                <a:solidFill>
                  <a:schemeClr val="bg1"/>
                </a:solidFill>
                <a:latin typeface="Euphemia" panose="020B0503040102020104" pitchFamily="34" charset="0"/>
              </a:rPr>
              <a:t>ᔫᐋᓐ ᓯᒥᑦ</a:t>
            </a:r>
            <a:endParaRPr lang="en-CA" sz="1000" dirty="0">
              <a:solidFill>
                <a:schemeClr val="bg1"/>
              </a:solidFill>
              <a:latin typeface="Euphemia" panose="020B0503040102020104" pitchFamily="34" charset="0"/>
            </a:endParaRPr>
          </a:p>
          <a:p>
            <a:pPr algn="r"/>
            <a:r>
              <a:rPr lang="en-CA" sz="1200" dirty="0">
                <a:solidFill>
                  <a:schemeClr val="bg1"/>
                </a:solidFill>
                <a:latin typeface="Euphemia" panose="020B0503040102020104" pitchFamily="34" charset="0"/>
              </a:rPr>
              <a:t>2023-2024</a:t>
            </a:r>
          </a:p>
        </p:txBody>
      </p:sp>
    </p:spTree>
    <p:extLst>
      <p:ext uri="{BB962C8B-B14F-4D97-AF65-F5344CB8AC3E}">
        <p14:creationId xmlns:p14="http://schemas.microsoft.com/office/powerpoint/2010/main" val="117050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52EE2-871A-08F2-D2B7-23C2A81B3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u-Cans-CA" sz="3400" dirty="0">
                <a:latin typeface="Euphemia" panose="020B0503040102020104" pitchFamily="34" charset="0"/>
              </a:rPr>
              <a:t>ᑲᑎᒻᒪᐅᑎᑦᓴᐃᑦ</a:t>
            </a:r>
            <a:endParaRPr lang="en-CA" sz="3400" dirty="0">
              <a:latin typeface="Euphemia" panose="020B05030401020201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4DD60-7D77-FFA9-CF3F-605E392C0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CA" sz="2200" dirty="0">
                <a:latin typeface="Euphemia" panose="020B0503040102020104" pitchFamily="34" charset="0"/>
              </a:rPr>
              <a:t>2023-2024 </a:t>
            </a:r>
            <a:r>
              <a:rPr lang="iu-Cans-CA" sz="2200" dirty="0">
                <a:latin typeface="Euphemia" panose="020B0503040102020104" pitchFamily="34" charset="0"/>
              </a:rPr>
              <a:t>ᓯᕗᓕᖅᑏᑦ ᑲᑎᒪᔨᖏᑦ ᐃᑖᔪᓪᓗ ᓯᕗᓕᖅᑏᑦ</a:t>
            </a:r>
            <a:endParaRPr lang="en-CA" sz="2200" dirty="0">
              <a:latin typeface="Euphemia" panose="020B05030401020201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u-Cans-CA" sz="2200" dirty="0">
                <a:latin typeface="Euphemia" panose="020B0503040102020104" pitchFamily="34" charset="0"/>
              </a:rPr>
              <a:t>ᐃᓕᓐᓂᐊᐸᓪᓕᐊᔪᑦ ᐃᑎᖅᑎᑕᐅᕙᓪᓕᐊᔪᓪᓗ</a:t>
            </a:r>
            <a:endParaRPr lang="en-CA" sz="2200" dirty="0">
              <a:latin typeface="Euphemia" panose="020B05030401020201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u-Cans-CA" sz="2200" dirty="0">
                <a:latin typeface="Euphemia" panose="020B0503040102020104" pitchFamily="34" charset="0"/>
              </a:rPr>
              <a:t>ᓄᓇᕗᒥ ᒪᓕᒐᕐᓅᖓᔪᓂᒃ ᖃᐅᔨᓴᕈᑏᑦ ᐱᓕᕆᔩᓪᓗ </a:t>
            </a:r>
          </a:p>
          <a:p>
            <a:pPr marL="457200" indent="-457200">
              <a:buFont typeface="+mj-lt"/>
              <a:buAutoNum type="arabicPeriod"/>
            </a:pPr>
            <a:r>
              <a:rPr lang="iu-Cans-CA" sz="2200" dirty="0">
                <a:latin typeface="Euphemia" panose="020B0503040102020104" pitchFamily="34" charset="0"/>
              </a:rPr>
              <a:t>ᐋᖅᑭᒋᐊᕆᓂᖅ ᒪᓕᒐᓕᕐᓂᕐᒧᑦ ᐃᖅᑲᓇᐃᔮᓄᑦ ᒪᓕᒐᕐᔪᐊᖅ</a:t>
            </a:r>
            <a:endParaRPr lang="en-CA" sz="2200" i="1" dirty="0">
              <a:latin typeface="Euphemia" panose="020B05030401020201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u-Cans-CA" sz="2200" dirty="0">
                <a:latin typeface="Euphemia" panose="020B0503040102020104" pitchFamily="34" charset="0"/>
              </a:rPr>
              <a:t>ᐊᐳᖅᓯᒪᓂᖅ, ᑲᑎᒪᔩᑦ ᓈᒻᒪᒋᐊᓖᑦ ᓂᕈᐊᕐᓂᕐᓗ</a:t>
            </a:r>
            <a:r>
              <a:rPr lang="en-CA" sz="2200" dirty="0">
                <a:latin typeface="Euphemia" panose="020B0503040102020104" pitchFamily="34" charset="0"/>
              </a:rPr>
              <a:t> (</a:t>
            </a:r>
            <a:r>
              <a:rPr lang="iu-Cans-CA" sz="2200" dirty="0">
                <a:latin typeface="Euphemia" panose="020B0503040102020104" pitchFamily="34" charset="0"/>
              </a:rPr>
              <a:t>ᐱᓯᒪᔪᑦ </a:t>
            </a:r>
            <a:r>
              <a:rPr lang="en-CA" sz="2200" dirty="0">
                <a:latin typeface="Euphemia" panose="020B0503040102020104" pitchFamily="34" charset="0"/>
              </a:rPr>
              <a:t>2023 </a:t>
            </a:r>
            <a:r>
              <a:rPr lang="iu-Cans-CA" sz="2200" dirty="0">
                <a:latin typeface="Euphemia" panose="020B0503040102020104" pitchFamily="34" charset="0"/>
              </a:rPr>
              <a:t>ᐊᕐᕌᒍᑕᒫᖅᓯᐅᑎᓂᒃ ᑲᑎᒪᓂᕐᒥᒃ</a:t>
            </a:r>
            <a:r>
              <a:rPr lang="en-CA" sz="2200" dirty="0">
                <a:latin typeface="Euphemia" panose="020B0503040102020104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673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326AB-F274-F795-689C-33C44F8C7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latin typeface="Euphemia" panose="020B0503040102020104" pitchFamily="34" charset="0"/>
              </a:rPr>
              <a:t>2023-2024 </a:t>
            </a:r>
            <a:r>
              <a:rPr lang="iu-Cans-CA" sz="3200" dirty="0">
                <a:latin typeface="Euphemia" panose="020B0503040102020104" pitchFamily="34" charset="0"/>
              </a:rPr>
              <a:t>ᓯᕗᓕᖅᑏᑦ ᑲᑎᒪᔨᖏᑦ</a:t>
            </a:r>
            <a:endParaRPr lang="en-CA" sz="3200" dirty="0">
              <a:latin typeface="Euphemia" panose="020B05030401020201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152F5-E92F-04BB-90BD-8817F16C6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u-Cans-CA" sz="2000" dirty="0">
                <a:latin typeface="Euphemia" panose="020B0503040102020104" pitchFamily="34" charset="0"/>
              </a:rPr>
              <a:t>ᑭᓕᐊᕐ ᑯᑦᒧᐊᕐ − ᐊᖓᔪᖅᑳᖅ ᐅᑦᑑᐱᕆ 2023−ᒧᓄᑦ</a:t>
            </a:r>
          </a:p>
          <a:p>
            <a:r>
              <a:rPr lang="iu-Cans-CA" sz="2000" dirty="0">
                <a:latin typeface="Euphemia" panose="020B0503040102020104" pitchFamily="34" charset="0"/>
              </a:rPr>
              <a:t>ᑯᕆᔅᑏᓇ ᐊᒻᕙᓕ − ᑮᓇᐅᔭᓕᕆᔨᑦ ᕕᕗᐊᕆ 2024-ᒧᓄᑦ</a:t>
            </a:r>
          </a:p>
          <a:p>
            <a:r>
              <a:rPr lang="iu-Cans-CA" sz="2000" dirty="0">
                <a:latin typeface="Euphemia" panose="020B0503040102020104" pitchFamily="34" charset="0"/>
              </a:rPr>
              <a:t>ᔭᓯᑲ ᐅᐊᐃᑕᔅ − ᐊᖓᔪᖅᑳᑉ ᑐᖏᓕᖓ ᕕᕗᐊᕆ 2024-ᒧᓄᑦ</a:t>
            </a:r>
          </a:p>
          <a:p>
            <a:r>
              <a:rPr lang="iu-Cans-CA" sz="2000" dirty="0">
                <a:latin typeface="Euphemia" panose="020B0503040102020104" pitchFamily="34" charset="0"/>
              </a:rPr>
              <a:t>ᔫ ᕈᐊᓐ − ᑎᑎᕋᖅᑎ ᔫᓂ 2024-ᒧᓄᑦ </a:t>
            </a:r>
          </a:p>
          <a:p>
            <a:r>
              <a:rPr lang="iu-Cans-CA" sz="2000" dirty="0">
                <a:latin typeface="Euphemia" panose="020B0503040102020104" pitchFamily="34" charset="0"/>
              </a:rPr>
              <a:t>ᖁᕕᐊᓐ ᕙᓛᓂᒐᓐ − ᑕᖅᑳᙵᑦ ᑭᒡᒐᖅᑐᐃᔨ</a:t>
            </a:r>
          </a:p>
          <a:p>
            <a:r>
              <a:rPr lang="iu-Cans-CA" sz="2000" dirty="0">
                <a:latin typeface="Euphemia" panose="020B0503040102020104" pitchFamily="34" charset="0"/>
              </a:rPr>
              <a:t>ᑭᐊᓇᖦ ᓴᑕᐹᓪ − ᐊᖓᔪᖅᑳᑉ ᑐᖏᓕᖓ ᒪᐃ 2024-ᒥᓂᑦ (LSB)</a:t>
            </a:r>
          </a:p>
          <a:p>
            <a:r>
              <a:rPr lang="iu-Cans-CA" sz="2000" dirty="0">
                <a:latin typeface="Euphemia" panose="020B0503040102020104" pitchFamily="34" charset="0"/>
              </a:rPr>
              <a:t>ᕈᒥ ᓚᒃᓗᕐᒃ − ᐃᑎᖅᐸᓪᓕᐊᔪᖅ ᓯᕗᓕᖅᑎ (PPSC)</a:t>
            </a:r>
          </a:p>
          <a:p>
            <a:r>
              <a:rPr lang="iu-Cans-CA" sz="2000" dirty="0">
                <a:latin typeface="Euphemia" panose="020B0503040102020104" pitchFamily="34" charset="0"/>
              </a:rPr>
              <a:t>ᒫᓐᓇ ᐊᑕᐅᓯᖅ (1) ᐃᓐᓄᒋᐊᓕᒃ</a:t>
            </a:r>
          </a:p>
          <a:p>
            <a:endParaRPr lang="iu-Cans-CA" sz="2000" dirty="0" err="1">
              <a:latin typeface="Pigiarniq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70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716D3-A7B9-3F85-2413-1DC91364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u-Cans-CA" sz="2800" dirty="0">
                <a:latin typeface="Euphemia" panose="020B0503040102020104" pitchFamily="34" charset="0"/>
              </a:rPr>
              <a:t>ᑎᑎᕋᕐᓂᖅ ᒪᓕᒐᓕᕆᔨᕈᖅᑎᑕᐅᓂᕐᓗ</a:t>
            </a:r>
            <a:endParaRPr lang="en-CA" sz="2800" dirty="0">
              <a:latin typeface="Euphemia" panose="020B05030401020201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E41FA-E218-A00D-9BB5-FC0208F97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2264"/>
            <a:ext cx="10241280" cy="4109632"/>
          </a:xfrm>
        </p:spPr>
        <p:txBody>
          <a:bodyPr>
            <a:normAutofit fontScale="92500"/>
          </a:bodyPr>
          <a:lstStyle/>
          <a:p>
            <a:r>
              <a:rPr lang="en-CA" sz="2200" dirty="0">
                <a:latin typeface="Euphemia" panose="020B0503040102020104" pitchFamily="34" charset="0"/>
              </a:rPr>
              <a:t>NSE </a:t>
            </a:r>
            <a:r>
              <a:rPr lang="iu-Cans-CA" sz="2200" dirty="0">
                <a:latin typeface="Euphemia" panose="020B0503040102020104" pitchFamily="34" charset="0"/>
              </a:rPr>
              <a:t>ᑐᓴᕋᑦᓴᓅᖓᔪᓂᒃ ᑲᑎᒪᓂᖅ ᓅᕕᐱᕆ </a:t>
            </a:r>
            <a:r>
              <a:rPr lang="en-CA" sz="2200" dirty="0">
                <a:latin typeface="Euphemia" panose="020B0503040102020104" pitchFamily="34" charset="0"/>
              </a:rPr>
              <a:t>2023, </a:t>
            </a:r>
            <a:r>
              <a:rPr lang="iu-Cans-CA" sz="2200" dirty="0">
                <a:latin typeface="Euphemia" panose="020B0503040102020104" pitchFamily="34" charset="0"/>
              </a:rPr>
              <a:t>ᒪᕐᕉᒃ</a:t>
            </a:r>
            <a:r>
              <a:rPr lang="en-CA" sz="2200" dirty="0">
                <a:latin typeface="Euphemia" panose="020B0503040102020104" pitchFamily="34" charset="0"/>
              </a:rPr>
              <a:t> (2) </a:t>
            </a:r>
            <a:r>
              <a:rPr lang="iu-Cans-CA" sz="2200" dirty="0">
                <a:latin typeface="Euphemia" panose="020B0503040102020104" pitchFamily="34" charset="0"/>
              </a:rPr>
              <a:t>ᐃᓕᓐᓂᐊᖅᑎᓄᑦ ᐅᖃᖃᑎᒌᓐᓂᐅᔫᒃ ᑏᓯᐱᕆ 2023−ᒥ, ᐊᒻᒪᓗ ᒪᐅᓇᑐᐃᓐᓇᖅ ᑲᑎᒪᓂᖅ ᕕᕗᐊᕆ 2024−ᒥ</a:t>
            </a:r>
            <a:endParaRPr lang="en-CA" sz="2200" dirty="0">
              <a:latin typeface="Euphemia" panose="020B0503040102020104" pitchFamily="34" charset="0"/>
            </a:endParaRPr>
          </a:p>
          <a:p>
            <a:r>
              <a:rPr lang="iu-Cans-CA" sz="2200" dirty="0">
                <a:latin typeface="Euphemia" panose="020B0503040102020104" pitchFamily="34" charset="0"/>
              </a:rPr>
              <a:t>ᒫᑦᓯ</a:t>
            </a:r>
            <a:r>
              <a:rPr lang="en-CA" sz="2200" dirty="0">
                <a:latin typeface="Euphemia" panose="020B0503040102020104" pitchFamily="34" charset="0"/>
              </a:rPr>
              <a:t> 2024 – </a:t>
            </a:r>
            <a:r>
              <a:rPr lang="iu-Cans-CA" sz="2200" dirty="0">
                <a:latin typeface="Euphemia" panose="020B0503040102020104" pitchFamily="34" charset="0"/>
              </a:rPr>
              <a:t>ᒪᓂᒪᑎᑕᐅᓂᖏᑦ “ᐋᖅᑭᒋᐊᕆᓂᕐᒧᑦ ᐸᕐᓇᐅᑏᑦ” ᑎᑎᕋᖅᐸᓪᓕᐊᔪᓄᑦ ᐃᓕᓐᓂᐊᖅᑎᓄᑦ ᐆᑦᑐᖅᓯᒪᔪᓄᑦ CAPSTONE−ᒥᒃ ᑭᓯᐊᓂ ᑲᔪᓯᑦᓯᐊᖅᓯᒪᒐᑎᒃ </a:t>
            </a:r>
          </a:p>
          <a:p>
            <a:pPr lvl="1"/>
            <a:r>
              <a:rPr lang="iu-Cans-CA" sz="2200" dirty="0">
                <a:latin typeface="Euphemia" panose="020B0503040102020104" pitchFamily="34" charset="0"/>
              </a:rPr>
              <a:t>ᐋᖅᑭᓱᖅᑕᖏᑦ ᓚᓇ ᐅᐊᑲ, ᐃᓱᒪᑦᓴᖅᓯᐅᕈᑎᖃᕐᓂᖅ ᐱᔪᓐᓇᕐᓂᐅᔪᓂ ᑭᖑᕐᖓᒍᑦ CAPSTONE−ᒥᒃ ᐆᑦᑐᖃᑦᑕᓚᐅᖅᑎᓪᓗᒋᑦ, ᓯᕗᓕᖅᑎᓂᓪᓗ ᐊᓕᐅᖅᑕᐅᒋᐊᖃᖅᓱᓂ </a:t>
            </a:r>
            <a:endParaRPr lang="en-CA" sz="2200" dirty="0">
              <a:latin typeface="Euphemia" panose="020B0503040102020104" pitchFamily="34" charset="0"/>
            </a:endParaRPr>
          </a:p>
          <a:p>
            <a:pPr lvl="1"/>
            <a:r>
              <a:rPr lang="iu-Cans-CA" sz="2200" dirty="0">
                <a:latin typeface="Euphemia" panose="020B0503040102020104" pitchFamily="34" charset="0"/>
              </a:rPr>
              <a:t>ᐊᑐᐃᓐᓇᖃᕐᓂᖅ ᐅᖃᖃᑎᑦᓴᓂᒃ ᑭᐅᒍᓐᓇᖅᑐᓂᒃ ᐊᐱᖅᑯᑎᓂᒃ ᖃᐅᔾᔨᒋᐊᕐᓗᑎᓪᓗ ᓯᕗᕐᓂᖓ ᑐᓂᔭᐅᓂᖏᑦᑕ ᖃᐅᔨᓴᕈᑏᑦ − ᑐᕌᖅᑕᖃᕐᓂᖅ ᑲᑐᔾᔨᖃᑎᒌᓐᓂᕐᒥᒃ ᖃᐅᑕᒫᓪᓗ ᐱᐅᓯᐅᔪᓂᒃ </a:t>
            </a:r>
          </a:p>
          <a:p>
            <a:pPr lvl="1"/>
            <a:r>
              <a:rPr lang="iu-Cans-CA" sz="2200" dirty="0">
                <a:latin typeface="Euphemia" panose="020B0503040102020104" pitchFamily="34" charset="0"/>
              </a:rPr>
              <a:t>ᓂᕆᐅᓪᓕᑦ ᐃᓕᓐᓂᐊᖅᑏᑦ ᐅᖄᓚᕕᐅᒐᔭᕆᐊᑦᓴᖅ ᑭᖑᕐᖓᓂ ᓚᐃᕙᑕᐃ ᕿᑲᕐᓇᐅᑉ </a:t>
            </a:r>
            <a:endParaRPr lang="en-CA" sz="2200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798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E6C8-6956-FD8A-320B-21FAFDCE8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u-Cans-CA" sz="2800" dirty="0">
                <a:latin typeface="Euphemia" panose="020B0503040102020104" pitchFamily="34" charset="0"/>
              </a:rPr>
              <a:t>ᑎᑎᕋᕐᓂᖅ ᒪᓕᒐᓕᕆᔨᕈᖅᑎᑕᐅᓂᕐᓗ</a:t>
            </a:r>
            <a:endParaRPr lang="en-CA" sz="2800" dirty="0">
              <a:latin typeface="Euphemia" panose="020B05030401020201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B8C27-F13B-6085-F808-59DE6DAAA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u-Cans-CA" sz="2200" dirty="0">
                <a:latin typeface="Euphemia" panose="020B0503040102020104" pitchFamily="34" charset="0"/>
              </a:rPr>
              <a:t>ᐃᑎᖅᐸᓪᓕᐊᔪᑦ ᐃᓕᓐᓂᐊᖅᑏᑦ </a:t>
            </a:r>
            <a:r>
              <a:rPr lang="en-CA" sz="2200" dirty="0">
                <a:latin typeface="Euphemia" panose="020B0503040102020104" pitchFamily="34" charset="0"/>
              </a:rPr>
              <a:t>(~ 2 </a:t>
            </a:r>
            <a:r>
              <a:rPr lang="iu-Cans-CA" sz="2200" dirty="0">
                <a:latin typeface="Euphemia" panose="020B0503040102020104" pitchFamily="34" charset="0"/>
              </a:rPr>
              <a:t>ᐃᓕᓐᓂᐊᖅᑏᒃ</a:t>
            </a:r>
            <a:r>
              <a:rPr lang="en-CA" sz="2200" dirty="0">
                <a:latin typeface="Euphemia" panose="020B0503040102020104" pitchFamily="34" charset="0"/>
              </a:rPr>
              <a:t>) – </a:t>
            </a:r>
            <a:r>
              <a:rPr lang="iu-Cans-CA" sz="2200" dirty="0">
                <a:latin typeface="Euphemia" panose="020B0503040102020104" pitchFamily="34" charset="0"/>
              </a:rPr>
              <a:t>ᐋᖅᑭᑦᓱᐸᓪᓕᐊᔪᖅ ᐸᓇᐅᑏᑦ ᐃᓕᓐᓂᐊᖅᑏᑦ ᐃᓚᐅᓗᑎᒃ ᖃᕆᑕᐅᔭᒃᑯᑦ ᒪᓕᒐᓕᕆᔨᓂᒃ CPLED−ᑎᒍᑦ ᐱᔭᕇᕐᓗᑎᓪᓗ ᐊᑕᖏᖅᑐᓂᒃ ᑕᕝᕙᓂ CAPSTONE−ᒥᒃ ᑐᙵᕕᖃᕐᓗᑎᒃ ᐋᖅᑭᒋᐊᕈᑎᓄᑦ ᐸᕐᓇᐅᑎᓂᒃ ᒫᓐᓇ ᒪᓂᒪᑎᑕᐅᔪᓂᒃ </a:t>
            </a:r>
            <a:endParaRPr lang="en-CA" sz="2200" dirty="0">
              <a:latin typeface="Euphemia" panose="020B0503040102020104" pitchFamily="34" charset="0"/>
            </a:endParaRPr>
          </a:p>
          <a:p>
            <a:pPr lvl="1"/>
            <a:r>
              <a:rPr lang="iu-Cans-CA" sz="2200" dirty="0">
                <a:latin typeface="Euphemia" panose="020B0503040102020104" pitchFamily="34" charset="0"/>
              </a:rPr>
              <a:t>ᐅᖃᖃᑎᖃᖃᑦᑕᖏᓐᓇᕐᓂᖅ ᓄᓇᕗᑦᒥ ᑐᙵᕕᓕᒻᒥᒃ CPLED ᖃᕆᑕᐅᔭᒃᑯᑦ ᒪᓕᒐᓕᕆᔨᓄᑦ ᑎᒥᐅᔪᒥᒃ</a:t>
            </a:r>
            <a:endParaRPr lang="en-CA" sz="2200" dirty="0">
              <a:latin typeface="Euphemia" panose="020B0503040102020104" pitchFamily="34" charset="0"/>
            </a:endParaRPr>
          </a:p>
          <a:p>
            <a:r>
              <a:rPr lang="iu-Cans-CA" sz="2200" b="1" dirty="0">
                <a:latin typeface="Euphemia" panose="020B0503040102020104" pitchFamily="34" charset="0"/>
              </a:rPr>
              <a:t>ᑎᑎᕋᕐᓂᕐᒧᑦ ᒪᓕᒐᓕᕆᔨᕈᖅᑎᑕᐅᓂᕐᒧᓪᓗ ᑲᑎᒪᔨᕋᓛᑦ</a:t>
            </a:r>
            <a:endParaRPr lang="en-CA" sz="2200" b="1" dirty="0">
              <a:latin typeface="Euphemia" panose="020B0503040102020104" pitchFamily="34" charset="0"/>
            </a:endParaRPr>
          </a:p>
          <a:p>
            <a:pPr lvl="1"/>
            <a:r>
              <a:rPr lang="iu-Cans-CA" sz="2200" dirty="0">
                <a:latin typeface="Euphemia" panose="020B0503040102020104" pitchFamily="34" charset="0"/>
              </a:rPr>
              <a:t>ᐱᔪᒪᓂᖃᓗᐊᙱᑦᑐᑦ ᒪᓕᒐᓕᕆᔨᒻᒪᕇᑦ ᐊᐅᓚᑦᓯᔨᓂᓪᓗ </a:t>
            </a:r>
            <a:endParaRPr lang="en-CA" sz="2200" dirty="0">
              <a:latin typeface="Euphemia" panose="020B0503040102020104" pitchFamily="34" charset="0"/>
            </a:endParaRPr>
          </a:p>
          <a:p>
            <a:pPr lvl="1"/>
            <a:r>
              <a:rPr lang="iu-Cans-CA" sz="2200" dirty="0">
                <a:latin typeface="Euphemia" panose="020B0503040102020104" pitchFamily="34" charset="0"/>
              </a:rPr>
              <a:t>ᓴᖅᑭᖅᑕᐅᓯᒪᔪᑦ “ᐱᓕᕆᖃᑎᒌᑦ” ᐃᓚᒋᔭᐅᓕᖅᑐᖃᓚᐅᖅᑎᓐᓇᒍ ᐊᑖᓂ ToR </a:t>
            </a:r>
            <a:endParaRPr lang="en-CA" sz="2200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88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3112E-A20D-6947-1903-5B2C827A7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u-Cans-CA" sz="3400" dirty="0">
                <a:latin typeface="Euphemia" panose="020B0503040102020104" pitchFamily="34" charset="0"/>
              </a:rPr>
              <a:t>ᓄᓇᕗᒻᒥ ᒪᓕᒐᕐᓂᒃ ᕿᒥᕐᕈᓂᖅ</a:t>
            </a:r>
            <a:endParaRPr lang="en-CA" sz="3400" dirty="0">
              <a:latin typeface="Euphemia" panose="020B05030401020201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EE211-4313-D610-AA6A-D2ABE1CA3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u-Cans-CA" sz="2200" dirty="0">
                <a:latin typeface="Euphemia" panose="020B0503040102020104" pitchFamily="34" charset="0"/>
              </a:rPr>
              <a:t>ᕕᕗᐊᕆ</a:t>
            </a:r>
            <a:r>
              <a:rPr lang="en-CA" sz="2200" dirty="0">
                <a:latin typeface="Euphemia" panose="020B0503040102020104" pitchFamily="34" charset="0"/>
              </a:rPr>
              <a:t> 2024 – </a:t>
            </a:r>
            <a:r>
              <a:rPr lang="iu-Cans-CA" sz="2200" dirty="0">
                <a:latin typeface="Euphemia" panose="020B0503040102020104" pitchFamily="34" charset="0"/>
              </a:rPr>
              <a:t>ᑐᓴᖅᑎᑦᓯᔾᔪᑎᑕᓕᒃ</a:t>
            </a:r>
            <a:r>
              <a:rPr lang="en-CA" sz="2200" dirty="0">
                <a:latin typeface="Euphemia" panose="020B0503040102020104" pitchFamily="34" charset="0"/>
              </a:rPr>
              <a:t>:</a:t>
            </a:r>
          </a:p>
          <a:p>
            <a:pPr marL="742950" lvl="1" indent="-285750">
              <a:spcAft>
                <a:spcPts val="1200"/>
              </a:spcAft>
            </a:pPr>
            <a:r>
              <a:rPr lang="iu-Cans-CA" sz="2200" u="sng" dirty="0">
                <a:latin typeface="Euphemia" panose="020B0503040102020104" pitchFamily="34" charset="0"/>
              </a:rPr>
              <a:t>ᖃᐅᔨᓴᕈᑎ ᒫᓐᓇ ᑕᐃᒪᐃᓕᖓᑎᓪᓗᒍ ᐊᑐᖅᑕᐅᔾᔮᒍᓐᓃᖅᑐᖅ ᐱᔭᕆᐊᖃᕈᓐᓃᖅᓱᓂᓗ ᐃᑎᑎᖅᑕᐅᓗᓂ ᓄᓇᕗᒻᒥ ᒪᓕᒐᓕᕆᔨᐅᓂᕐᒧᑦ.</a:t>
            </a:r>
            <a:endParaRPr lang="en" sz="2200" u="sng" dirty="0">
              <a:latin typeface="Euphemia" panose="020B0503040102020104" pitchFamily="34" charset="0"/>
            </a:endParaRPr>
          </a:p>
          <a:p>
            <a:pPr marL="742950" lvl="1" indent="-285750">
              <a:spcAft>
                <a:spcPts val="1200"/>
              </a:spcAft>
            </a:pPr>
            <a:r>
              <a:rPr lang="iu-Cans-CA" sz="2200" i="1" u="sng" dirty="0">
                <a:latin typeface="Euphemia" panose="020B0503040102020104" pitchFamily="34" charset="0"/>
              </a:rPr>
              <a:t>ᐊᑑᒐᔪᐃᑦᑐᒥᒃ ᖃᐅᔨᓴᕈᑎᓂᒃ ᐊᑐᓕᖅᑕᐅᔪᖃᕐᓂᖅᐸᑦ ᓯᕗᓐᓂᑦᑎ, ᑎᑎᕋᖅᑕᐅᒋᐊᒃᑲᓐᓂᕋᔭᖅᑐᖅ ᐃᓱᒪᐅᒋᔭᐅᖃᓯᐅᑎᓗᑎᒃ ᑐᓴᖅᑕᐅᔪᑦ ᐱᓕᕆᖃᑎᒌᑦᑐᓂ ᓴᐳᔾᔨᒍᑕᐅᒍᓐᓇᖁᓪᓗᒍ ᖃᐅᔨᓴᕈᑎᓯ. </a:t>
            </a:r>
            <a:endParaRPr lang="en" sz="2200" i="1" u="sng" dirty="0">
              <a:latin typeface="Euphemia" panose="020B0503040102020104" pitchFamily="34" charset="0"/>
            </a:endParaRPr>
          </a:p>
          <a:p>
            <a:pPr marL="742950" lvl="1" indent="-285750">
              <a:spcAft>
                <a:spcPts val="1200"/>
              </a:spcAft>
            </a:pPr>
            <a:r>
              <a:rPr lang="en" sz="2200" dirty="0">
                <a:latin typeface="Euphemia" panose="020B0503040102020104" pitchFamily="34" charset="0"/>
              </a:rPr>
              <a:t>CPLED </a:t>
            </a:r>
            <a:r>
              <a:rPr lang="iu-Cans-CA" sz="2200" dirty="0">
                <a:latin typeface="Euphemia" panose="020B0503040102020104" pitchFamily="34" charset="0"/>
              </a:rPr>
              <a:t>ᑲᔪᓯᓂᐊᖅᑐᑦ ᐱᔨᑦᓯᕐᓗᑎᒃ “ᐃᑎᖅᑕᐅᓂᕐᒧᑦ ᐃᓕᓐᓂᐊᕋᑦᓴᒥᒃ) CAPSTONE “ᐃᑎᖅᑎᑕᐅᓂᕐᒧᑦ ᖃᐅᔨᓴᕈᑕᐅᓗᓂ.”</a:t>
            </a:r>
            <a:endParaRPr lang="en-CA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04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5A636-5253-087F-C6A3-D41425012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u-Cans-CA" sz="3400" dirty="0">
                <a:latin typeface="Euphemia" panose="020B0503040102020104" pitchFamily="34" charset="0"/>
              </a:rPr>
              <a:t>ᓄᓇᕗᒻᒥ ᒪᓕᒐᕐᓂᒃ ᕿᒥᕐᕈᓂᖅ ᐋᖅᑭᒋᐊᕆᓂᕐᓗ LPA−ᓂᒃ</a:t>
            </a:r>
            <a:endParaRPr lang="en-CA" sz="3400" dirty="0">
              <a:latin typeface="Euphemia" panose="020B05030401020201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B6D9C-9AB9-513F-0512-CB34D9199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u-Cans-CA" sz="1800" dirty="0">
                <a:latin typeface="Euphemia" panose="020B0503040102020104" pitchFamily="34" charset="0"/>
              </a:rPr>
              <a:t>ᔫᓂ </a:t>
            </a:r>
            <a:r>
              <a:rPr lang="en-CA" sz="1800" dirty="0">
                <a:latin typeface="Euphemia" panose="020B0503040102020104" pitchFamily="34" charset="0"/>
              </a:rPr>
              <a:t>2021, </a:t>
            </a:r>
            <a:r>
              <a:rPr lang="iu-Cans-CA" sz="1800" dirty="0">
                <a:latin typeface="Euphemia" panose="020B0503040102020104" pitchFamily="34" charset="0"/>
              </a:rPr>
              <a:t>ᓄᑖᕈᕆᐊᖅᑕᐅᕙᓪᓕᐊᔪᖅ </a:t>
            </a:r>
            <a:r>
              <a:rPr lang="en-CA" sz="1800" i="1" dirty="0">
                <a:latin typeface="Euphemia" panose="020B0503040102020104" pitchFamily="34" charset="0"/>
              </a:rPr>
              <a:t>LPA</a:t>
            </a:r>
            <a:r>
              <a:rPr lang="en-CA" sz="1800" dirty="0">
                <a:latin typeface="Euphemia" panose="020B0503040102020104" pitchFamily="34" charset="0"/>
              </a:rPr>
              <a:t> – </a:t>
            </a:r>
            <a:r>
              <a:rPr lang="iu-Cans-CA" sz="1800" dirty="0">
                <a:latin typeface="Euphemia" panose="020B0503040102020104" pitchFamily="34" charset="0"/>
              </a:rPr>
              <a:t>ᐊᐅᓚᔾᔭᒋᐊᕈᑎ ᐃᓱᒫᓘᑕᐅᔪᖅ ᐊᒥᓱᑦ ᒪᓕᒐᐃᑦ ᐱᔪᓐᓇᕐᓂᖃᙱᑦᑐᑦ ᐊᑖᓂ LPA − ᑭᖑᕙᕆᐊᖅᓯᒪᔪᑦ ᓄᕙᓐᓇᕐᔪᐊᖅ 19 ᐱᔾᔪᑕᐅᓪᓗᓂ, ᐱᔭᕇᖅᑐᑦ ᑕᕝᕙᓂ  ᐊᕐᕌᒍᒥ (ᒥᐅᕆᓕ ᕌᔅᒥᐅᓴᓐ) </a:t>
            </a:r>
          </a:p>
          <a:p>
            <a:r>
              <a:rPr lang="iu-Cans-CA" sz="1800" dirty="0">
                <a:latin typeface="Euphemia" panose="020B0503040102020104" pitchFamily="34" charset="0"/>
              </a:rPr>
              <a:t>ᒪᓕᒐᐃᑦ ᒪᓕᑦᑕᐅᓕᕐᓗᑎᒃ, ᒥᑭᓪᓕᑎᕐᓗᒋᑦ ᐱᔭᕆᐊᑐᙱᑦᑐᑦ/ᑖᒃᑯᐊᓴᐃᓐᓇᐃᓪᓗ ᐱᕕᖃᖅᑎᑦᓯᓂᐅᔪᑦ, ᑕᑯᑦᓴᐅᓗᓂ ᐱᔾᔪᑕᐅᔪᖅ LSN−ᒧᑦ, ᐊᑭᑦᑐᕆᐊᕐᓗᒋᑦ ᐊᑭᓕᕆᐊᓖᑦ ᐱᔪᓐᓇᕐᓂᖃᖅᑎᑕᐅᒐᑎᒃ ᒪᓕᒐᓕᕆᔨᓄᑦ, ᒪᓕᒐᓕᕆᔨᓄᓪᓗ ᐃᑲᔪᖅᑎᓄᑦ  ᐃᖅᑲᓇᐃᔭᖅᑎᓄᓪᓗ ᒪᓕᒐᕈᑐᐃᓐᓇᕆᐊᓕᒃ</a:t>
            </a:r>
          </a:p>
          <a:p>
            <a:r>
              <a:rPr lang="iu-Cans-CA" sz="1800" dirty="0">
                <a:latin typeface="Euphemia" panose="020B0503040102020104" pitchFamily="34" charset="0"/>
              </a:rPr>
              <a:t>ᐃᓱᒫᓘᑏᑦ−ᖃᓄᖅᑑᕈᑏᑦ ᑐᓂᔭᐅᒋᐊᓖᑦ ᒪᓕᒐᓕᕆᔩᑦ ᒥᓂᔅᑕᐅᕕᖓᓐᓄᑦ − ᑭᐅᔭᐅᑦᓯᕐᓗᑎᒃ </a:t>
            </a:r>
            <a:endParaRPr lang="en-CA" sz="1800" dirty="0">
              <a:latin typeface="Euphemia" panose="020B0503040102020104" pitchFamily="34" charset="0"/>
            </a:endParaRPr>
          </a:p>
          <a:p>
            <a:r>
              <a:rPr lang="iu-Cans-CA" sz="1800" dirty="0">
                <a:latin typeface="Euphemia" panose="020B0503040102020104" pitchFamily="34" charset="0"/>
              </a:rPr>
              <a:t>ᐲᖅᑕᐅᖁᓗᒋᑦ ᒪᓕᒐᕐᓅᖓᔪᓂᒃ ᖃᐅᔨᓴᕈᑏᑦ LPA−ᒥᒃ </a:t>
            </a:r>
          </a:p>
          <a:p>
            <a:r>
              <a:rPr lang="iu-Cans-CA" sz="1800" i="1" dirty="0">
                <a:latin typeface="Euphemia" panose="020B0503040102020104" pitchFamily="34" charset="0"/>
              </a:rPr>
              <a:t>ᓈᒻᒪᓈᖅᓯᒪᙱᑦᑐᖅ ᐱᔭᕆᐊᓕᓐᓄᑦ ᐊᑖᓂ ᓄᑦᑕᕐᓂᕐᒧᑦ ᐊᖏᖃᑎᒌᒍᑎᐅᑉ</a:t>
            </a:r>
            <a:endParaRPr lang="en-CA" sz="1800" i="1" dirty="0">
              <a:latin typeface="Euphemia" panose="020B0503040102020104" pitchFamily="34" charset="0"/>
            </a:endParaRPr>
          </a:p>
          <a:p>
            <a:pPr lvl="1"/>
            <a:r>
              <a:rPr lang="iu-Cans-CA" sz="1800" i="1" dirty="0">
                <a:latin typeface="Euphemia" panose="020B0503040102020104" pitchFamily="34" charset="0"/>
              </a:rPr>
              <a:t>ᐅᖃᐅᓯᐅᓪᓚᕆᑦᑐᖅ ᒪᓕᒐᓕᕆᔨᐅᓂᕐᒧᑦ ᐃᑎᑎᖅᑕᐅᓂᕐᒥᒃ ᐃᓕᓐᓂᐊᕋᑦᓴᒥ ᕿᒥᕐᕈᓂᑦᓴᒥᓗ</a:t>
            </a:r>
            <a:r>
              <a:rPr lang="en-CA" sz="1800" i="1" dirty="0">
                <a:latin typeface="Euphemia" panose="020B0503040102020104" pitchFamily="34" charset="0"/>
              </a:rPr>
              <a:t> </a:t>
            </a:r>
          </a:p>
          <a:p>
            <a:pPr lvl="1"/>
            <a:r>
              <a:rPr lang="iu-Cans-CA" sz="1800" i="1" dirty="0">
                <a:latin typeface="Euphemia" panose="020B0503040102020104" pitchFamily="34" charset="0"/>
              </a:rPr>
              <a:t>ᐃᑎᖅᑎᑦᓯᓂᕐᒧᑦ/ᐊᐅᓚᔾᔭᐃᒋᐊᒃᑲᓐᓂᕐᓂᕐᒧᑦ, ᓯᕗᓕᖅᑏᑦ ᑐᑦᓯᕋᖅᑐᒥᒃ ᐃᑎᖅᑎᑕᐅᓂᕐᒧᑦ ᖃᐅᔨᓴᕐᓂᖃᑐᐃᓐᓇᕆᐊᓖᑦ ᐃᑎᖅᑎᑕᐅᖏᓐᓂᖏᓐᓂ</a:t>
            </a:r>
            <a:endParaRPr lang="en-CA" sz="1800" i="1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69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E6C3B-591B-BB9A-2E98-3E9FCA3A4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u-Cans-CA" sz="3400" dirty="0">
                <a:latin typeface="Euphemia" panose="020B0503040102020104" pitchFamily="34" charset="0"/>
              </a:rPr>
              <a:t>ᐊᐳᖅᓯᒪᓂᖅ, ᐊᒥᓲᓂᐅᒋᐊᓖᑦ ᓂᕈᐊᕐᓂᕐᓗ</a:t>
            </a:r>
            <a:endParaRPr lang="en-CA" sz="3400" dirty="0">
              <a:latin typeface="Euphemia" panose="020B05030401020201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4BFB-CAE7-8B2A-B5D4-36DA76567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u-Cans-CA" sz="1400" dirty="0">
                <a:latin typeface="Euphemia" panose="020B0503040102020104" pitchFamily="34" charset="0"/>
              </a:rPr>
              <a:t>ᔫᓂ</a:t>
            </a:r>
            <a:r>
              <a:rPr lang="en-CA" sz="1400" dirty="0">
                <a:latin typeface="Euphemia" panose="020B0503040102020104" pitchFamily="34" charset="0"/>
              </a:rPr>
              <a:t> 2022 </a:t>
            </a:r>
            <a:r>
              <a:rPr lang="iu-Cans-CA" sz="1400" dirty="0">
                <a:latin typeface="Euphemia" panose="020B0503040102020104" pitchFamily="34" charset="0"/>
              </a:rPr>
              <a:t>ᐊᕐᕌᒍᑕᒫᖅᓯᐅᑎᒥ ᑲᑎᒪᕐᓂᕐᒥᒃ ᐃᓚᒋᔭᐅᔪᒧᑦ ᐱᖁᔨᕗᖔᕈᑎ, ᓯᕗᓕᖅᑏᑦ ᐊᑐᓕᖅᑐᑦ CQV ᐊᑐᐊᒐᕐᒥᒃ ᒫᑦᓯ 2023 (ᑐᓴᖅᑕᐅᔪᖅ 2023−ᒥ ᐊᕐᕌᒍᑕᒫᖅᓯᐅᑎᒥ ᑲᑎᒪᓂᕐᒥ)</a:t>
            </a:r>
            <a:endParaRPr lang="en-CA" sz="1400" dirty="0">
              <a:latin typeface="Euphemia" panose="020B0503040102020104" pitchFamily="34" charset="0"/>
            </a:endParaRPr>
          </a:p>
          <a:p>
            <a:r>
              <a:rPr lang="iu-Cans-CA" sz="1400" dirty="0">
                <a:latin typeface="Euphemia" panose="020B0503040102020104" pitchFamily="34" charset="0"/>
              </a:rPr>
              <a:t>ᔫᓂ</a:t>
            </a:r>
            <a:r>
              <a:rPr lang="en-CA" sz="1400" dirty="0">
                <a:latin typeface="Euphemia" panose="020B0503040102020104" pitchFamily="34" charset="0"/>
              </a:rPr>
              <a:t> 2023 - </a:t>
            </a:r>
            <a:r>
              <a:rPr lang="iu-Cans-CA" sz="1400" dirty="0">
                <a:latin typeface="Euphemia" panose="020B0503040102020104" pitchFamily="34" charset="0"/>
              </a:rPr>
              <a:t>ᐋᖅᑭᒋᐊᕈᑕᐅᖁᔭᐅᔪᑦ ᒪᓕᒐᕐᓄᑦ ᓯᕗᒧᑦᑎᑕᐅᓯᒪᔪᑦ ᓯᕗᓕᖅᑎᓄᑦ ᒪᓕᒐᕐᓄᑦ ᑲᑎᒪᔨᕋᓛᓄᑦ (RC) ᕿᒥᕐᕈᔭᐅᓂᐊᖅᑎᓪᓗᒋᑦ ᐃᓱᒪᓕᐅᕈᑕᐅᓗᑎᓪᓗ</a:t>
            </a:r>
            <a:endParaRPr lang="en-CA" sz="1400" dirty="0">
              <a:latin typeface="Euphemia" panose="020B0503040102020104" pitchFamily="34" charset="0"/>
            </a:endParaRPr>
          </a:p>
          <a:p>
            <a:pPr lvl="1"/>
            <a:r>
              <a:rPr lang="iu-Cans-CA" sz="1400" dirty="0">
                <a:latin typeface="Euphemia" panose="020B0503040102020104" pitchFamily="34" charset="0"/>
              </a:rPr>
              <a:t>ᑭᐅᔭᓂᒻᒪᕆᒃ ᑏᓯᐱᕆ 2023−ᒥ RC−ᑯᑦ ᑲᑎᒪᓂᖓᓐᓂ</a:t>
            </a:r>
          </a:p>
          <a:p>
            <a:pPr lvl="1"/>
            <a:r>
              <a:rPr lang="iu-Cans-CA" sz="1400" dirty="0">
                <a:latin typeface="Euphemia" panose="020B0503040102020104" pitchFamily="34" charset="0"/>
              </a:rPr>
              <a:t>ᑭᐅᔾᔪᐅᓯᒪᔪᑦ ᐃᓱᒪᑦᓴᖅᓯᐅᕈᑕᐅᒋᐊᓖᑦ ᓯᕗᓕᖅᑎᓄᑦ ᐊᓪᓚᕝᕕᓕᕆᓂᕐᒨᖓᔪᑦ ᐱᓇᐃᓗᑐᖃᖅᓱᑎᒃ ᐱᓯᒪᔪᓂᒃ ᑕᒪᒃᑮᓐᓂᒃ ᓯᕗᓕᖅᑏᑦ ᐊᒻᒪᓗ ᐃᖅᑲᓇᐃᔭᖅᑏᑦ ᐊᓯᔾᔨᐸᓪᓕᐊᓂᖏᓐᓄᑦ ᖃᓄᖅᑑᕈᑎᖃᕐᓂᕐᓪᓗ ᓯᕗᓪᓕᐅᑎᔭᐅᓂᖏᓐᓂᒃ ᑎᑎᕋᕐᓂᕐᒧᑦ ᒪᓕᒐᓕᕆᔨᕈᕐᓂᕐᒧᓪᓗ ᐃᓱᒫᓘᑕᐅᔪᑦ</a:t>
            </a:r>
          </a:p>
          <a:p>
            <a:r>
              <a:rPr lang="iu-Cans-CA" sz="1400" dirty="0">
                <a:latin typeface="Euphemia" panose="020B0503040102020104" pitchFamily="34" charset="0"/>
              </a:rPr>
              <a:t>ᑐᓴᕋᑦᓴᖅ</a:t>
            </a:r>
            <a:r>
              <a:rPr lang="en-CA" sz="1400" dirty="0">
                <a:latin typeface="Euphemia" panose="020B0503040102020104" pitchFamily="34" charset="0"/>
              </a:rPr>
              <a:t>: </a:t>
            </a:r>
          </a:p>
          <a:p>
            <a:pPr lvl="1"/>
            <a:r>
              <a:rPr lang="iu-Cans-CA" sz="1400" dirty="0">
                <a:latin typeface="Euphemia" panose="020B0503040102020104" pitchFamily="34" charset="0"/>
              </a:rPr>
              <a:t>ᓄᑖᑦ ᐱᓕᕆᖃᑎᒌᑦᑐᑦ ᐃᑲᔪᖅᑐᑦ ᐊᔾᔨᒌᙱᑦᑐᓂᒃ ᑲᑎᒪᔨᕋᓛᓂᖏᑦ ᐱᖃᓯᐅᑎᑦᓱᑎᒃ RC−ᑯᑦ. </a:t>
            </a:r>
            <a:endParaRPr lang="en-CA" sz="1400" dirty="0">
              <a:latin typeface="Euphemia" panose="020B0503040102020104" pitchFamily="34" charset="0"/>
            </a:endParaRPr>
          </a:p>
          <a:p>
            <a:pPr lvl="1"/>
            <a:r>
              <a:rPr lang="iu-Cans-CA" sz="1400" dirty="0">
                <a:latin typeface="Euphemia" panose="020B0503040102020104" pitchFamily="34" charset="0"/>
              </a:rPr>
              <a:t>ᑭᐅᔭᐅᓛᖅᑐᑦ </a:t>
            </a:r>
            <a:r>
              <a:rPr lang="en-CA" sz="1400" dirty="0">
                <a:latin typeface="Euphemia" panose="020B0503040102020104" pitchFamily="34" charset="0"/>
              </a:rPr>
              <a:t>RC</a:t>
            </a:r>
            <a:r>
              <a:rPr lang="iu-Cans-CA" sz="1400" dirty="0">
                <a:latin typeface="Euphemia" panose="020B0503040102020104" pitchFamily="34" charset="0"/>
              </a:rPr>
              <a:t>−ᑯᑦ ᓯᕗᕐᖓᓂ ᓚᐃᐸ ᑕᐃ ᕿᑲᕐᓇᐅᑉ ᑐᓴᖅᑎᑕᐅᓗᑎᓪᓗ ᐃᓚᒋᔭᐅᔪᑦ</a:t>
            </a:r>
            <a:r>
              <a:rPr lang="en-CA" sz="1400" dirty="0">
                <a:latin typeface="Euphemia" panose="020B0503040102020104" pitchFamily="34" charset="0"/>
              </a:rPr>
              <a:t> </a:t>
            </a:r>
          </a:p>
          <a:p>
            <a:pPr lvl="2"/>
            <a:r>
              <a:rPr lang="iu-Cans-CA" sz="1400" dirty="0">
                <a:latin typeface="Euphemia" panose="020B0503040102020104" pitchFamily="34" charset="0"/>
              </a:rPr>
              <a:t>ᖃᐅᔨᒪᒐᓱᐊᕐᓂᖅ ᒪᐅᓇᑐᐃᓐᓇᖅ ᑲᑎᒪᓂᕐᒥᒃ ᐊᑐᓕᖅᑕᐅᒻᒪᕆᓐᓂᖏᓐᓄᑦ ᓄᑖᕈᕆᐊᖅᓯᒪᔪᑦ ᐱᐅᓯᐅᒋᐊᓕᓐᓅᖓᔪᑦ ᐊᐅᓚᑦᓯᓂᕐᒥᓪᓗ ᐊᓯᖏᓐᓂᒃ ᐱᓕᕆᐊᑦᓴᓂᒃ </a:t>
            </a:r>
            <a:endParaRPr lang="en-CA" sz="1400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008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404E292-5FAB-47E8-A663-A07530CED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0FF8ED-64CE-400C-A4D5-9F943FC26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8868AD-100D-45F3-B11E-8A2936712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1999" cy="6858000"/>
          </a:xfrm>
          <a:prstGeom prst="rect">
            <a:avLst/>
          </a:prstGeom>
          <a:gradFill>
            <a:gsLst>
              <a:gs pos="49000">
                <a:schemeClr val="accent5">
                  <a:alpha val="50000"/>
                </a:schemeClr>
              </a:gs>
              <a:gs pos="100000">
                <a:schemeClr val="accent2">
                  <a:alpha val="74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14742CC-05F9-44AC-AF98-AB6EF810E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0">
                <a:schemeClr val="accent2">
                  <a:alpha val="17000"/>
                </a:schemeClr>
              </a:gs>
              <a:gs pos="85000">
                <a:schemeClr val="accent4">
                  <a:alpha val="40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3">
            <a:extLst>
              <a:ext uri="{FF2B5EF4-FFF2-40B4-BE49-F238E27FC236}">
                <a16:creationId xmlns:a16="http://schemas.microsoft.com/office/drawing/2014/main" id="{853C77DB-C7E3-4B1F-9AD0-1EB2982A8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460656" y="-2569189"/>
            <a:ext cx="5115722" cy="10255626"/>
          </a:xfrm>
          <a:custGeom>
            <a:avLst/>
            <a:gdLst>
              <a:gd name="connsiteX0" fmla="*/ 2065105 w 2065105"/>
              <a:gd name="connsiteY0" fmla="*/ 0 h 4139967"/>
              <a:gd name="connsiteX1" fmla="*/ 2065105 w 2065105"/>
              <a:gd name="connsiteY1" fmla="*/ 4139967 h 4139967"/>
              <a:gd name="connsiteX2" fmla="*/ 1858573 w 2065105"/>
              <a:gd name="connsiteY2" fmla="*/ 4129538 h 4139967"/>
              <a:gd name="connsiteX3" fmla="*/ 0 w 2065105"/>
              <a:gd name="connsiteY3" fmla="*/ 2069983 h 4139967"/>
              <a:gd name="connsiteX4" fmla="*/ 1858573 w 2065105"/>
              <a:gd name="connsiteY4" fmla="*/ 10428 h 4139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105" h="4139967">
                <a:moveTo>
                  <a:pt x="2065105" y="0"/>
                </a:moveTo>
                <a:lnTo>
                  <a:pt x="2065105" y="4139967"/>
                </a:lnTo>
                <a:lnTo>
                  <a:pt x="1858573" y="4129538"/>
                </a:lnTo>
                <a:cubicBezTo>
                  <a:pt x="814640" y="4023521"/>
                  <a:pt x="0" y="3141887"/>
                  <a:pt x="0" y="2069983"/>
                </a:cubicBezTo>
                <a:cubicBezTo>
                  <a:pt x="0" y="998079"/>
                  <a:pt x="814640" y="116446"/>
                  <a:pt x="1858573" y="10428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3000"/>
                </a:schemeClr>
              </a:gs>
              <a:gs pos="100000">
                <a:schemeClr val="accent4">
                  <a:lumMod val="60000"/>
                  <a:lumOff val="40000"/>
                  <a:alpha val="37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F47DA-71E0-E7C9-6291-9BC87A882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04445"/>
            <a:ext cx="9144000" cy="2826182"/>
          </a:xfrm>
        </p:spPr>
        <p:txBody>
          <a:bodyPr vert="horz" lIns="0" tIns="0" rIns="0" bIns="0" rtlCol="0" anchor="ctr">
            <a:normAutofit/>
          </a:bodyPr>
          <a:lstStyle/>
          <a:p>
            <a:pPr algn="ctr"/>
            <a:r>
              <a:rPr lang="iu-Cans-CA" sz="4000" spc="750" dirty="0">
                <a:solidFill>
                  <a:schemeClr val="bg1"/>
                </a:solidFill>
                <a:latin typeface="Euphemia" panose="020B0503040102020104" pitchFamily="34" charset="0"/>
              </a:rPr>
              <a:t>ᐊᐱᖅᑯᑎᑦᓴᐃᑦ ᐃᓱᒫᓘᑏᓪᓗ</a:t>
            </a:r>
            <a:endParaRPr lang="en-US" sz="4000" spc="750" dirty="0">
              <a:solidFill>
                <a:schemeClr val="bg1"/>
              </a:solidFill>
              <a:latin typeface="Pigiarniq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29537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LeftStep">
      <a:dk1>
        <a:srgbClr val="000000"/>
      </a:dk1>
      <a:lt1>
        <a:srgbClr val="FFFFFF"/>
      </a:lt1>
      <a:dk2>
        <a:srgbClr val="223A3D"/>
      </a:dk2>
      <a:lt2>
        <a:srgbClr val="E8E5E2"/>
      </a:lt2>
      <a:accent1>
        <a:srgbClr val="2985E7"/>
      </a:accent1>
      <a:accent2>
        <a:srgbClr val="15B4C5"/>
      </a:accent2>
      <a:accent3>
        <a:srgbClr val="20B787"/>
      </a:accent3>
      <a:accent4>
        <a:srgbClr val="14BA40"/>
      </a:accent4>
      <a:accent5>
        <a:srgbClr val="38BA21"/>
      </a:accent5>
      <a:accent6>
        <a:srgbClr val="70B614"/>
      </a:accent6>
      <a:hlink>
        <a:srgbClr val="B0773A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F74B3A1318C74A865CB7F474A1FC12" ma:contentTypeVersion="18" ma:contentTypeDescription="Create a new document." ma:contentTypeScope="" ma:versionID="4f17830552cd44417f5c0efd15657b1a">
  <xsd:schema xmlns:xsd="http://www.w3.org/2001/XMLSchema" xmlns:xs="http://www.w3.org/2001/XMLSchema" xmlns:p="http://schemas.microsoft.com/office/2006/metadata/properties" xmlns:ns2="2c0ed7f6-7069-49b8-aa6a-8bf403210c60" xmlns:ns3="e76e747e-5d7a-4124-907d-94874cefd736" targetNamespace="http://schemas.microsoft.com/office/2006/metadata/properties" ma:root="true" ma:fieldsID="e03ee724a61ee1a4db23de7202a5581c" ns2:_="" ns3:_="">
    <xsd:import namespace="2c0ed7f6-7069-49b8-aa6a-8bf403210c60"/>
    <xsd:import namespace="e76e747e-5d7a-4124-907d-94874cefd7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ed7f6-7069-49b8-aa6a-8bf403210c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c5e3d6f-d01d-474f-abde-51dcf9f432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6e747e-5d7a-4124-907d-94874cefd7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5eaa4ab-7e4f-469a-a203-2cdc319870d5}" ma:internalName="TaxCatchAll" ma:showField="CatchAllData" ma:web="e76e747e-5d7a-4124-907d-94874cefd7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0ed7f6-7069-49b8-aa6a-8bf403210c60">
      <Terms xmlns="http://schemas.microsoft.com/office/infopath/2007/PartnerControls"/>
    </lcf76f155ced4ddcb4097134ff3c332f>
    <TaxCatchAll xmlns="e76e747e-5d7a-4124-907d-94874cefd736" xsi:nil="true"/>
  </documentManagement>
</p:properties>
</file>

<file path=customXml/itemProps1.xml><?xml version="1.0" encoding="utf-8"?>
<ds:datastoreItem xmlns:ds="http://schemas.openxmlformats.org/officeDocument/2006/customXml" ds:itemID="{1ECE6958-4F7E-42F8-B045-09772E50EA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A8AC23-CF3B-42FE-9FCE-41D97B1D88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0ed7f6-7069-49b8-aa6a-8bf403210c60"/>
    <ds:schemaRef ds:uri="e76e747e-5d7a-4124-907d-94874cefd7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EF145E-6FEC-4F2B-B736-97CD39292CFD}">
  <ds:schemaRefs>
    <ds:schemaRef ds:uri="http://www.w3.org/XML/1998/namespace"/>
    <ds:schemaRef ds:uri="e76e747e-5d7a-4124-907d-94874cefd736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2c0ed7f6-7069-49b8-aa6a-8bf403210c60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444</Words>
  <Application>Microsoft Office PowerPoint</Application>
  <PresentationFormat>Widescreen</PresentationFormat>
  <Paragraphs>54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Euphemia</vt:lpstr>
      <vt:lpstr>Pigiarniq</vt:lpstr>
      <vt:lpstr>Tw Cen MT</vt:lpstr>
      <vt:lpstr>GradientRiseVTI</vt:lpstr>
      <vt:lpstr>ᐊᖓᔪᖅᑳᑉ ᐅᓂᒃᑳᖏᑦ</vt:lpstr>
      <vt:lpstr>ᑲᑎᒻᒪᐅᑎᑦᓴᐃᑦ</vt:lpstr>
      <vt:lpstr>2023-2024 ᓯᕗᓕᖅᑏᑦ ᑲᑎᒪᔨᖏᑦ</vt:lpstr>
      <vt:lpstr>ᑎᑎᕋᕐᓂᖅ ᒪᓕᒐᓕᕆᔨᕈᖅᑎᑕᐅᓂᕐᓗ</vt:lpstr>
      <vt:lpstr>ᑎᑎᕋᕐᓂᖅ ᒪᓕᒐᓕᕆᔨᕈᖅᑎᑕᐅᓂᕐᓗ</vt:lpstr>
      <vt:lpstr>ᓄᓇᕗᒻᒥ ᒪᓕᒐᕐᓂᒃ ᕿᒥᕐᕈᓂᖅ</vt:lpstr>
      <vt:lpstr>ᓄᓇᕗᒻᒥ ᒪᓕᒐᕐᓂᒃ ᕿᒥᕐᕈᓂᖅ ᐋᖅᑭᒋᐊᕆᓂᕐᓗ LPA−ᓂᒃ</vt:lpstr>
      <vt:lpstr>ᐊᐳᖅᓯᒪᓂᖅ, ᐊᒥᓲᓂᐅᒋᐊᓖᑦ ᓂᕈᐊᕐᓂᕐᓗ</vt:lpstr>
      <vt:lpstr>ᐊᐱᖅᑯᑎᑦᓴᐃᑦ ᐃᓱᒫᓘᑏᓪᓗ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President’s Report</dc:title>
  <dc:creator>Joanne Smith</dc:creator>
  <cp:lastModifiedBy>Christina Stoney</cp:lastModifiedBy>
  <cp:revision>4</cp:revision>
  <cp:lastPrinted>2024-08-02T14:24:24Z</cp:lastPrinted>
  <dcterms:created xsi:type="dcterms:W3CDTF">2024-06-24T17:49:43Z</dcterms:created>
  <dcterms:modified xsi:type="dcterms:W3CDTF">2024-08-20T15:29:03Z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0x01010085F74B3A1318C74A865CB7F474A1FC12</vt:lpwstr>
  </property>
</Properties>
</file>